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8"/>
  </p:notesMasterIdLst>
  <p:sldIdLst>
    <p:sldId id="678" r:id="rId5"/>
    <p:sldId id="630" r:id="rId6"/>
    <p:sldId id="648" r:id="rId7"/>
    <p:sldId id="631" r:id="rId8"/>
    <p:sldId id="632" r:id="rId9"/>
    <p:sldId id="625" r:id="rId10"/>
    <p:sldId id="623" r:id="rId11"/>
    <p:sldId id="633" r:id="rId12"/>
    <p:sldId id="634" r:id="rId13"/>
    <p:sldId id="635" r:id="rId14"/>
    <p:sldId id="636" r:id="rId15"/>
    <p:sldId id="638" r:id="rId16"/>
    <p:sldId id="637" r:id="rId17"/>
    <p:sldId id="639" r:id="rId18"/>
    <p:sldId id="624" r:id="rId19"/>
    <p:sldId id="650" r:id="rId20"/>
    <p:sldId id="713" r:id="rId21"/>
    <p:sldId id="714" r:id="rId22"/>
    <p:sldId id="656" r:id="rId23"/>
    <p:sldId id="715" r:id="rId24"/>
    <p:sldId id="658" r:id="rId25"/>
    <p:sldId id="681" r:id="rId26"/>
    <p:sldId id="655" r:id="rId27"/>
    <p:sldId id="652" r:id="rId28"/>
    <p:sldId id="653" r:id="rId29"/>
    <p:sldId id="654" r:id="rId30"/>
    <p:sldId id="657" r:id="rId31"/>
    <p:sldId id="640" r:id="rId32"/>
    <p:sldId id="649" r:id="rId33"/>
    <p:sldId id="659" r:id="rId34"/>
    <p:sldId id="660" r:id="rId35"/>
    <p:sldId id="641" r:id="rId36"/>
    <p:sldId id="709" r:id="rId37"/>
    <p:sldId id="710" r:id="rId38"/>
    <p:sldId id="643" r:id="rId39"/>
    <p:sldId id="644" r:id="rId40"/>
    <p:sldId id="661" r:id="rId41"/>
    <p:sldId id="679" r:id="rId42"/>
    <p:sldId id="708" r:id="rId43"/>
    <p:sldId id="663" r:id="rId44"/>
    <p:sldId id="627" r:id="rId45"/>
    <p:sldId id="626" r:id="rId46"/>
    <p:sldId id="666" r:id="rId47"/>
    <p:sldId id="667" r:id="rId48"/>
    <p:sldId id="669" r:id="rId49"/>
    <p:sldId id="670" r:id="rId50"/>
    <p:sldId id="677" r:id="rId51"/>
    <p:sldId id="671" r:id="rId52"/>
    <p:sldId id="672" r:id="rId53"/>
    <p:sldId id="673" r:id="rId54"/>
    <p:sldId id="674" r:id="rId55"/>
    <p:sldId id="675" r:id="rId56"/>
    <p:sldId id="712" r:id="rId5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165" d="100"/>
          <a:sy n="165" d="100"/>
        </p:scale>
        <p:origin x="148" y="100"/>
      </p:cViewPr>
      <p:guideLst>
        <p:guide orient="horz" pos="911"/>
        <p:guide pos="11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310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" userId="4a167d54-09e5-437e-86c7-3d90dd344c5c" providerId="ADAL" clId="{079A3AAB-C24F-4A33-8AEC-5E46EE4A6C6A}"/>
    <pc:docChg chg="undo custSel addSld delSld">
      <pc:chgData name="David" userId="4a167d54-09e5-437e-86c7-3d90dd344c5c" providerId="ADAL" clId="{079A3AAB-C24F-4A33-8AEC-5E46EE4A6C6A}" dt="2020-03-30T15:47:14.065" v="2" actId="47"/>
      <pc:docMkLst>
        <pc:docMk/>
      </pc:docMkLst>
      <pc:sldChg chg="add del">
        <pc:chgData name="David" userId="4a167d54-09e5-437e-86c7-3d90dd344c5c" providerId="ADAL" clId="{079A3AAB-C24F-4A33-8AEC-5E46EE4A6C6A}" dt="2020-03-30T15:47:14.065" v="2" actId="47"/>
        <pc:sldMkLst>
          <pc:docMk/>
          <pc:sldMk cId="3392305452" sldId="610"/>
        </pc:sldMkLst>
      </pc:sldChg>
    </pc:docChg>
  </pc:docChgLst>
  <pc:docChgLst>
    <pc:chgData name="David Urting" userId="S::u0032465@ucll.be::4a167d54-09e5-437e-86c7-3d90dd344c5c" providerId="AD" clId="Web-{6FCF0DF0-A8BA-4D66-BBC9-9CA10282EEF3}"/>
    <pc:docChg chg="modSld">
      <pc:chgData name="David Urting" userId="S::u0032465@ucll.be::4a167d54-09e5-437e-86c7-3d90dd344c5c" providerId="AD" clId="Web-{6FCF0DF0-A8BA-4D66-BBC9-9CA10282EEF3}" dt="2021-10-26T17:41:30.766" v="24" actId="20577"/>
      <pc:docMkLst>
        <pc:docMk/>
      </pc:docMkLst>
      <pc:sldChg chg="modSp">
        <pc:chgData name="David Urting" userId="S::u0032465@ucll.be::4a167d54-09e5-437e-86c7-3d90dd344c5c" providerId="AD" clId="Web-{6FCF0DF0-A8BA-4D66-BBC9-9CA10282EEF3}" dt="2021-10-26T17:37:00.992" v="0" actId="20577"/>
        <pc:sldMkLst>
          <pc:docMk/>
          <pc:sldMk cId="1323065196" sldId="637"/>
        </pc:sldMkLst>
        <pc:spChg chg="mod">
          <ac:chgData name="David Urting" userId="S::u0032465@ucll.be::4a167d54-09e5-437e-86c7-3d90dd344c5c" providerId="AD" clId="Web-{6FCF0DF0-A8BA-4D66-BBC9-9CA10282EEF3}" dt="2021-10-26T17:37:00.992" v="0" actId="20577"/>
          <ac:spMkLst>
            <pc:docMk/>
            <pc:sldMk cId="1323065196" sldId="637"/>
            <ac:spMk id="3" creationId="{96B3D696-4AEE-4883-8CE8-050635087BCC}"/>
          </ac:spMkLst>
        </pc:spChg>
      </pc:sldChg>
      <pc:sldChg chg="modSp">
        <pc:chgData name="David Urting" userId="S::u0032465@ucll.be::4a167d54-09e5-437e-86c7-3d90dd344c5c" providerId="AD" clId="Web-{6FCF0DF0-A8BA-4D66-BBC9-9CA10282EEF3}" dt="2021-10-26T17:37:47.681" v="15" actId="1076"/>
        <pc:sldMkLst>
          <pc:docMk/>
          <pc:sldMk cId="3540808254" sldId="650"/>
        </pc:sldMkLst>
        <pc:spChg chg="mod">
          <ac:chgData name="David Urting" userId="S::u0032465@ucll.be::4a167d54-09e5-437e-86c7-3d90dd344c5c" providerId="AD" clId="Web-{6FCF0DF0-A8BA-4D66-BBC9-9CA10282EEF3}" dt="2021-10-26T17:37:30.477" v="7" actId="20577"/>
          <ac:spMkLst>
            <pc:docMk/>
            <pc:sldMk cId="3540808254" sldId="650"/>
            <ac:spMk id="3" creationId="{6FB6FFCE-EF05-4CBC-AD38-70EFA1104FDA}"/>
          </ac:spMkLst>
        </pc:spChg>
        <pc:picChg chg="mod">
          <ac:chgData name="David Urting" userId="S::u0032465@ucll.be::4a167d54-09e5-437e-86c7-3d90dd344c5c" providerId="AD" clId="Web-{6FCF0DF0-A8BA-4D66-BBC9-9CA10282EEF3}" dt="2021-10-26T17:37:47.618" v="12" actId="1076"/>
          <ac:picMkLst>
            <pc:docMk/>
            <pc:sldMk cId="3540808254" sldId="650"/>
            <ac:picMk id="1026" creationId="{903619E0-0CB0-4C07-B779-1840AE6B4452}"/>
          </ac:picMkLst>
        </pc:picChg>
        <pc:picChg chg="mod">
          <ac:chgData name="David Urting" userId="S::u0032465@ucll.be::4a167d54-09e5-437e-86c7-3d90dd344c5c" providerId="AD" clId="Web-{6FCF0DF0-A8BA-4D66-BBC9-9CA10282EEF3}" dt="2021-10-26T17:37:47.649" v="13" actId="1076"/>
          <ac:picMkLst>
            <pc:docMk/>
            <pc:sldMk cId="3540808254" sldId="650"/>
            <ac:picMk id="1028" creationId="{32A24477-3F0C-491D-BA7A-79A2972464AE}"/>
          </ac:picMkLst>
        </pc:picChg>
        <pc:picChg chg="mod">
          <ac:chgData name="David Urting" userId="S::u0032465@ucll.be::4a167d54-09e5-437e-86c7-3d90dd344c5c" providerId="AD" clId="Web-{6FCF0DF0-A8BA-4D66-BBC9-9CA10282EEF3}" dt="2021-10-26T17:37:47.665" v="14" actId="1076"/>
          <ac:picMkLst>
            <pc:docMk/>
            <pc:sldMk cId="3540808254" sldId="650"/>
            <ac:picMk id="1030" creationId="{BA421DE8-6F36-4129-AA8D-E527854E1240}"/>
          </ac:picMkLst>
        </pc:picChg>
        <pc:picChg chg="mod">
          <ac:chgData name="David Urting" userId="S::u0032465@ucll.be::4a167d54-09e5-437e-86c7-3d90dd344c5c" providerId="AD" clId="Web-{6FCF0DF0-A8BA-4D66-BBC9-9CA10282EEF3}" dt="2021-10-26T17:37:47.681" v="15" actId="1076"/>
          <ac:picMkLst>
            <pc:docMk/>
            <pc:sldMk cId="3540808254" sldId="650"/>
            <ac:picMk id="1032" creationId="{4B903FD7-DC95-4774-8299-97FEA3C6AF82}"/>
          </ac:picMkLst>
        </pc:picChg>
      </pc:sldChg>
      <pc:sldChg chg="modSp">
        <pc:chgData name="David Urting" userId="S::u0032465@ucll.be::4a167d54-09e5-437e-86c7-3d90dd344c5c" providerId="AD" clId="Web-{6FCF0DF0-A8BA-4D66-BBC9-9CA10282EEF3}" dt="2021-10-26T17:40:10.341" v="18" actId="1076"/>
        <pc:sldMkLst>
          <pc:docMk/>
          <pc:sldMk cId="3898239740" sldId="669"/>
        </pc:sldMkLst>
        <pc:graphicFrameChg chg="mod modGraphic">
          <ac:chgData name="David Urting" userId="S::u0032465@ucll.be::4a167d54-09e5-437e-86c7-3d90dd344c5c" providerId="AD" clId="Web-{6FCF0DF0-A8BA-4D66-BBC9-9CA10282EEF3}" dt="2021-10-26T17:40:10.341" v="18" actId="1076"/>
          <ac:graphicFrameMkLst>
            <pc:docMk/>
            <pc:sldMk cId="3898239740" sldId="669"/>
            <ac:graphicFrameMk id="4" creationId="{B91AAF05-2F84-4371-A9BB-5ED5E2202339}"/>
          </ac:graphicFrameMkLst>
        </pc:graphicFrameChg>
      </pc:sldChg>
      <pc:sldChg chg="modSp">
        <pc:chgData name="David Urting" userId="S::u0032465@ucll.be::4a167d54-09e5-437e-86c7-3d90dd344c5c" providerId="AD" clId="Web-{6FCF0DF0-A8BA-4D66-BBC9-9CA10282EEF3}" dt="2021-10-26T17:41:30.766" v="24" actId="20577"/>
        <pc:sldMkLst>
          <pc:docMk/>
          <pc:sldMk cId="1125948045" sldId="712"/>
        </pc:sldMkLst>
        <pc:spChg chg="mod">
          <ac:chgData name="David Urting" userId="S::u0032465@ucll.be::4a167d54-09e5-437e-86c7-3d90dd344c5c" providerId="AD" clId="Web-{6FCF0DF0-A8BA-4D66-BBC9-9CA10282EEF3}" dt="2021-10-26T17:41:30.766" v="24" actId="20577"/>
          <ac:spMkLst>
            <pc:docMk/>
            <pc:sldMk cId="1125948045" sldId="712"/>
            <ac:spMk id="3" creationId="{D1FF8ECC-1C41-4548-ACC5-53A2A97EE078}"/>
          </ac:spMkLst>
        </pc:spChg>
      </pc:sldChg>
    </pc:docChg>
  </pc:docChgLst>
  <pc:docChgLst>
    <pc:chgData name="David Urting" userId="4a167d54-09e5-437e-86c7-3d90dd344c5c" providerId="ADAL" clId="{90416004-9A9A-4184-9165-CEB9FCB97605}"/>
    <pc:docChg chg="custSel modSld">
      <pc:chgData name="David Urting" userId="4a167d54-09e5-437e-86c7-3d90dd344c5c" providerId="ADAL" clId="{90416004-9A9A-4184-9165-CEB9FCB97605}" dt="2021-11-01T23:00:43.065" v="81" actId="20577"/>
      <pc:docMkLst>
        <pc:docMk/>
      </pc:docMkLst>
      <pc:sldChg chg="modSp">
        <pc:chgData name="David Urting" userId="4a167d54-09e5-437e-86c7-3d90dd344c5c" providerId="ADAL" clId="{90416004-9A9A-4184-9165-CEB9FCB97605}" dt="2021-11-01T23:00:43.065" v="81" actId="20577"/>
        <pc:sldMkLst>
          <pc:docMk/>
          <pc:sldMk cId="1125948045" sldId="712"/>
        </pc:sldMkLst>
        <pc:spChg chg="mod">
          <ac:chgData name="David Urting" userId="4a167d54-09e5-437e-86c7-3d90dd344c5c" providerId="ADAL" clId="{90416004-9A9A-4184-9165-CEB9FCB97605}" dt="2021-11-01T23:00:43.065" v="81" actId="20577"/>
          <ac:spMkLst>
            <pc:docMk/>
            <pc:sldMk cId="1125948045" sldId="712"/>
            <ac:spMk id="3" creationId="{D1FF8ECC-1C41-4548-ACC5-53A2A97EE078}"/>
          </ac:spMkLst>
        </pc:spChg>
      </pc:sldChg>
    </pc:docChg>
  </pc:docChgLst>
  <pc:docChgLst>
    <pc:chgData name="David Urting" userId="4a167d54-09e5-437e-86c7-3d90dd344c5c" providerId="ADAL" clId="{079A3AAB-C24F-4A33-8AEC-5E46EE4A6C6A}"/>
    <pc:docChg chg="modSld">
      <pc:chgData name="David Urting" userId="4a167d54-09e5-437e-86c7-3d90dd344c5c" providerId="ADAL" clId="{079A3AAB-C24F-4A33-8AEC-5E46EE4A6C6A}" dt="2020-03-30T15:51:47.696" v="3" actId="20577"/>
      <pc:docMkLst>
        <pc:docMk/>
      </pc:docMkLst>
      <pc:sldChg chg="modSp mod">
        <pc:chgData name="David Urting" userId="4a167d54-09e5-437e-86c7-3d90dd344c5c" providerId="ADAL" clId="{079A3AAB-C24F-4A33-8AEC-5E46EE4A6C6A}" dt="2020-03-30T15:51:44.237" v="1" actId="20577"/>
        <pc:sldMkLst>
          <pc:docMk/>
          <pc:sldMk cId="1609531791" sldId="679"/>
        </pc:sldMkLst>
        <pc:spChg chg="mod">
          <ac:chgData name="David Urting" userId="4a167d54-09e5-437e-86c7-3d90dd344c5c" providerId="ADAL" clId="{079A3AAB-C24F-4A33-8AEC-5E46EE4A6C6A}" dt="2020-03-30T15:51:44.237" v="1" actId="20577"/>
          <ac:spMkLst>
            <pc:docMk/>
            <pc:sldMk cId="1609531791" sldId="679"/>
            <ac:spMk id="2" creationId="{CF93C1EC-428F-42EA-BF1C-FB64BC8DADCD}"/>
          </ac:spMkLst>
        </pc:spChg>
      </pc:sldChg>
      <pc:sldChg chg="modSp mod">
        <pc:chgData name="David Urting" userId="4a167d54-09e5-437e-86c7-3d90dd344c5c" providerId="ADAL" clId="{079A3AAB-C24F-4A33-8AEC-5E46EE4A6C6A}" dt="2020-03-30T15:51:47.696" v="3" actId="20577"/>
        <pc:sldMkLst>
          <pc:docMk/>
          <pc:sldMk cId="379152632" sldId="680"/>
        </pc:sldMkLst>
        <pc:spChg chg="mod">
          <ac:chgData name="David Urting" userId="4a167d54-09e5-437e-86c7-3d90dd344c5c" providerId="ADAL" clId="{079A3AAB-C24F-4A33-8AEC-5E46EE4A6C6A}" dt="2020-03-30T15:51:47.696" v="3" actId="20577"/>
          <ac:spMkLst>
            <pc:docMk/>
            <pc:sldMk cId="379152632" sldId="680"/>
            <ac:spMk id="2" creationId="{85E1C3BB-37BF-4248-BF26-ED1DC69F050A}"/>
          </ac:spMkLst>
        </pc:spChg>
      </pc:sldChg>
    </pc:docChg>
  </pc:docChgLst>
  <pc:docChgLst>
    <pc:chgData name="David" userId="4a167d54-09e5-437e-86c7-3d90dd344c5c" providerId="ADAL" clId="{A2CDD9D5-7E43-4F93-B763-E5756684CA96}"/>
    <pc:docChg chg="undo custSel delSld modSld">
      <pc:chgData name="David" userId="4a167d54-09e5-437e-86c7-3d90dd344c5c" providerId="ADAL" clId="{A2CDD9D5-7E43-4F93-B763-E5756684CA96}" dt="2020-03-29T15:40:39.117" v="238" actId="113"/>
      <pc:docMkLst>
        <pc:docMk/>
      </pc:docMkLst>
      <pc:sldChg chg="modSp del mod">
        <pc:chgData name="David" userId="4a167d54-09e5-437e-86c7-3d90dd344c5c" providerId="ADAL" clId="{A2CDD9D5-7E43-4F93-B763-E5756684CA96}" dt="2020-03-29T15:35:28.745" v="47" actId="47"/>
        <pc:sldMkLst>
          <pc:docMk/>
          <pc:sldMk cId="0" sldId="257"/>
        </pc:sldMkLst>
        <pc:spChg chg="mod">
          <ac:chgData name="David" userId="4a167d54-09e5-437e-86c7-3d90dd344c5c" providerId="ADAL" clId="{A2CDD9D5-7E43-4F93-B763-E5756684CA96}" dt="2020-03-22T22:55:54.518" v="21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David" userId="4a167d54-09e5-437e-86c7-3d90dd344c5c" providerId="ADAL" clId="{A2CDD9D5-7E43-4F93-B763-E5756684CA96}" dt="2020-03-29T15:34:50.414" v="46" actId="20577"/>
          <ac:spMkLst>
            <pc:docMk/>
            <pc:sldMk cId="0" sldId="257"/>
            <ac:spMk id="3" creationId="{00000000-0000-0000-0000-000000000000}"/>
          </ac:spMkLst>
        </pc:spChg>
      </pc:sldChg>
      <pc:sldChg chg="del">
        <pc:chgData name="David" userId="4a167d54-09e5-437e-86c7-3d90dd344c5c" providerId="ADAL" clId="{A2CDD9D5-7E43-4F93-B763-E5756684CA96}" dt="2020-03-22T22:56:09.262" v="23" actId="47"/>
        <pc:sldMkLst>
          <pc:docMk/>
          <pc:sldMk cId="141735244" sldId="498"/>
        </pc:sldMkLst>
      </pc:sldChg>
      <pc:sldChg chg="del">
        <pc:chgData name="David" userId="4a167d54-09e5-437e-86c7-3d90dd344c5c" providerId="ADAL" clId="{A2CDD9D5-7E43-4F93-B763-E5756684CA96}" dt="2020-03-22T22:56:09.262" v="23" actId="47"/>
        <pc:sldMkLst>
          <pc:docMk/>
          <pc:sldMk cId="1651476077" sldId="616"/>
        </pc:sldMkLst>
      </pc:sldChg>
      <pc:sldChg chg="del">
        <pc:chgData name="David" userId="4a167d54-09e5-437e-86c7-3d90dd344c5c" providerId="ADAL" clId="{A2CDD9D5-7E43-4F93-B763-E5756684CA96}" dt="2020-03-22T22:56:09.262" v="23" actId="47"/>
        <pc:sldMkLst>
          <pc:docMk/>
          <pc:sldMk cId="2482233665" sldId="617"/>
        </pc:sldMkLst>
      </pc:sldChg>
      <pc:sldChg chg="del">
        <pc:chgData name="David" userId="4a167d54-09e5-437e-86c7-3d90dd344c5c" providerId="ADAL" clId="{A2CDD9D5-7E43-4F93-B763-E5756684CA96}" dt="2020-03-22T22:56:09.262" v="23" actId="47"/>
        <pc:sldMkLst>
          <pc:docMk/>
          <pc:sldMk cId="772442264" sldId="628"/>
        </pc:sldMkLst>
      </pc:sldChg>
      <pc:sldChg chg="modSp mod">
        <pc:chgData name="David" userId="4a167d54-09e5-437e-86c7-3d90dd344c5c" providerId="ADAL" clId="{A2CDD9D5-7E43-4F93-B763-E5756684CA96}" dt="2020-03-29T15:36:05.413" v="111" actId="20577"/>
        <pc:sldMkLst>
          <pc:docMk/>
          <pc:sldMk cId="62422336" sldId="630"/>
        </pc:sldMkLst>
        <pc:spChg chg="mod">
          <ac:chgData name="David" userId="4a167d54-09e5-437e-86c7-3d90dd344c5c" providerId="ADAL" clId="{A2CDD9D5-7E43-4F93-B763-E5756684CA96}" dt="2020-03-29T15:36:05.413" v="111" actId="20577"/>
          <ac:spMkLst>
            <pc:docMk/>
            <pc:sldMk cId="62422336" sldId="630"/>
            <ac:spMk id="2" creationId="{190107A6-129C-42E7-B889-D324777B8C6D}"/>
          </ac:spMkLst>
        </pc:spChg>
      </pc:sldChg>
      <pc:sldChg chg="modSp mod">
        <pc:chgData name="David" userId="4a167d54-09e5-437e-86c7-3d90dd344c5c" providerId="ADAL" clId="{A2CDD9D5-7E43-4F93-B763-E5756684CA96}" dt="2020-03-22T22:57:20.594" v="25" actId="1076"/>
        <pc:sldMkLst>
          <pc:docMk/>
          <pc:sldMk cId="2494091484" sldId="635"/>
        </pc:sldMkLst>
        <pc:graphicFrameChg chg="mod">
          <ac:chgData name="David" userId="4a167d54-09e5-437e-86c7-3d90dd344c5c" providerId="ADAL" clId="{A2CDD9D5-7E43-4F93-B763-E5756684CA96}" dt="2020-03-22T22:57:20.594" v="25" actId="1076"/>
          <ac:graphicFrameMkLst>
            <pc:docMk/>
            <pc:sldMk cId="2494091484" sldId="635"/>
            <ac:graphicFrameMk id="6" creationId="{01BBE300-FA20-4682-AFEF-3310D87F2D1F}"/>
          </ac:graphicFrameMkLst>
        </pc:graphicFrameChg>
      </pc:sldChg>
      <pc:sldChg chg="modSp mod">
        <pc:chgData name="David" userId="4a167d54-09e5-437e-86c7-3d90dd344c5c" providerId="ADAL" clId="{A2CDD9D5-7E43-4F93-B763-E5756684CA96}" dt="2020-03-29T15:37:49.918" v="139" actId="6549"/>
        <pc:sldMkLst>
          <pc:docMk/>
          <pc:sldMk cId="1323065196" sldId="637"/>
        </pc:sldMkLst>
        <pc:spChg chg="mod">
          <ac:chgData name="David" userId="4a167d54-09e5-437e-86c7-3d90dd344c5c" providerId="ADAL" clId="{A2CDD9D5-7E43-4F93-B763-E5756684CA96}" dt="2020-03-29T15:37:49.918" v="139" actId="6549"/>
          <ac:spMkLst>
            <pc:docMk/>
            <pc:sldMk cId="1323065196" sldId="637"/>
            <ac:spMk id="3" creationId="{96B3D696-4AEE-4883-8CE8-050635087BCC}"/>
          </ac:spMkLst>
        </pc:spChg>
      </pc:sldChg>
      <pc:sldChg chg="modSp mod">
        <pc:chgData name="David" userId="4a167d54-09e5-437e-86c7-3d90dd344c5c" providerId="ADAL" clId="{A2CDD9D5-7E43-4F93-B763-E5756684CA96}" dt="2020-03-29T15:37:41.407" v="138" actId="12"/>
        <pc:sldMkLst>
          <pc:docMk/>
          <pc:sldMk cId="3434395986" sldId="638"/>
        </pc:sldMkLst>
        <pc:spChg chg="mod">
          <ac:chgData name="David" userId="4a167d54-09e5-437e-86c7-3d90dd344c5c" providerId="ADAL" clId="{A2CDD9D5-7E43-4F93-B763-E5756684CA96}" dt="2020-03-29T15:37:41.407" v="138" actId="12"/>
          <ac:spMkLst>
            <pc:docMk/>
            <pc:sldMk cId="3434395986" sldId="638"/>
            <ac:spMk id="3" creationId="{357F300D-7020-4441-9195-FAA13092BF32}"/>
          </ac:spMkLst>
        </pc:spChg>
      </pc:sldChg>
      <pc:sldChg chg="modSp mod">
        <pc:chgData name="David" userId="4a167d54-09e5-437e-86c7-3d90dd344c5c" providerId="ADAL" clId="{A2CDD9D5-7E43-4F93-B763-E5756684CA96}" dt="2020-03-29T15:40:39.117" v="238" actId="113"/>
        <pc:sldMkLst>
          <pc:docMk/>
          <pc:sldMk cId="689412231" sldId="640"/>
        </pc:sldMkLst>
        <pc:spChg chg="mod">
          <ac:chgData name="David" userId="4a167d54-09e5-437e-86c7-3d90dd344c5c" providerId="ADAL" clId="{A2CDD9D5-7E43-4F93-B763-E5756684CA96}" dt="2020-03-29T15:40:39.117" v="238" actId="113"/>
          <ac:spMkLst>
            <pc:docMk/>
            <pc:sldMk cId="689412231" sldId="640"/>
            <ac:spMk id="3" creationId="{AF873587-48C7-4A32-B492-8734E6C39B96}"/>
          </ac:spMkLst>
        </pc:spChg>
      </pc:sldChg>
      <pc:sldChg chg="del">
        <pc:chgData name="David" userId="4a167d54-09e5-437e-86c7-3d90dd344c5c" providerId="ADAL" clId="{A2CDD9D5-7E43-4F93-B763-E5756684CA96}" dt="2020-03-22T22:56:09.262" v="23" actId="47"/>
        <pc:sldMkLst>
          <pc:docMk/>
          <pc:sldMk cId="3120225440" sldId="645"/>
        </pc:sldMkLst>
      </pc:sldChg>
      <pc:sldChg chg="modSp mod">
        <pc:chgData name="David" userId="4a167d54-09e5-437e-86c7-3d90dd344c5c" providerId="ADAL" clId="{A2CDD9D5-7E43-4F93-B763-E5756684CA96}" dt="2020-03-29T15:38:54.885" v="172" actId="20577"/>
        <pc:sldMkLst>
          <pc:docMk/>
          <pc:sldMk cId="3540808254" sldId="650"/>
        </pc:sldMkLst>
        <pc:spChg chg="mod">
          <ac:chgData name="David" userId="4a167d54-09e5-437e-86c7-3d90dd344c5c" providerId="ADAL" clId="{A2CDD9D5-7E43-4F93-B763-E5756684CA96}" dt="2020-03-29T15:38:48.122" v="166" actId="20577"/>
          <ac:spMkLst>
            <pc:docMk/>
            <pc:sldMk cId="3540808254" sldId="650"/>
            <ac:spMk id="3" creationId="{6FB6FFCE-EF05-4CBC-AD38-70EFA1104FDA}"/>
          </ac:spMkLst>
        </pc:spChg>
        <pc:spChg chg="mod">
          <ac:chgData name="David" userId="4a167d54-09e5-437e-86c7-3d90dd344c5c" providerId="ADAL" clId="{A2CDD9D5-7E43-4F93-B763-E5756684CA96}" dt="2020-03-29T15:38:54.885" v="172" actId="20577"/>
          <ac:spMkLst>
            <pc:docMk/>
            <pc:sldMk cId="3540808254" sldId="650"/>
            <ac:spMk id="5" creationId="{D9E4A68F-3DD9-489B-A7E2-8CCE14CC115C}"/>
          </ac:spMkLst>
        </pc:spChg>
        <pc:grpChg chg="mod">
          <ac:chgData name="David" userId="4a167d54-09e5-437e-86c7-3d90dd344c5c" providerId="ADAL" clId="{A2CDD9D5-7E43-4F93-B763-E5756684CA96}" dt="2020-03-29T15:38:49.756" v="167" actId="1076"/>
          <ac:grpSpMkLst>
            <pc:docMk/>
            <pc:sldMk cId="3540808254" sldId="650"/>
            <ac:grpSpMk id="6" creationId="{2DCB4778-6A65-4107-BF9E-2F08D35474AE}"/>
          </ac:grpSpMkLst>
        </pc:grpChg>
      </pc:sldChg>
      <pc:sldChg chg="modSp mod">
        <pc:chgData name="David" userId="4a167d54-09e5-437e-86c7-3d90dd344c5c" providerId="ADAL" clId="{A2CDD9D5-7E43-4F93-B763-E5756684CA96}" dt="2020-03-29T15:39:26.757" v="179" actId="20577"/>
        <pc:sldMkLst>
          <pc:docMk/>
          <pc:sldMk cId="3469952147" sldId="653"/>
        </pc:sldMkLst>
        <pc:spChg chg="mod">
          <ac:chgData name="David" userId="4a167d54-09e5-437e-86c7-3d90dd344c5c" providerId="ADAL" clId="{A2CDD9D5-7E43-4F93-B763-E5756684CA96}" dt="2020-03-29T15:39:26.757" v="179" actId="20577"/>
          <ac:spMkLst>
            <pc:docMk/>
            <pc:sldMk cId="3469952147" sldId="653"/>
            <ac:spMk id="10" creationId="{F9D86055-0350-4F9E-A1D3-991A6D9B5D30}"/>
          </ac:spMkLst>
        </pc:spChg>
      </pc:sldChg>
      <pc:sldChg chg="modSp mod">
        <pc:chgData name="David" userId="4a167d54-09e5-437e-86c7-3d90dd344c5c" providerId="ADAL" clId="{A2CDD9D5-7E43-4F93-B763-E5756684CA96}" dt="2020-03-29T15:35:46.174" v="84" actId="20577"/>
        <pc:sldMkLst>
          <pc:docMk/>
          <pc:sldMk cId="31462165" sldId="678"/>
        </pc:sldMkLst>
        <pc:spChg chg="mod">
          <ac:chgData name="David" userId="4a167d54-09e5-437e-86c7-3d90dd344c5c" providerId="ADAL" clId="{A2CDD9D5-7E43-4F93-B763-E5756684CA96}" dt="2020-03-29T15:35:37.759" v="67" actId="20577"/>
          <ac:spMkLst>
            <pc:docMk/>
            <pc:sldMk cId="31462165" sldId="678"/>
            <ac:spMk id="2" creationId="{25927065-2F67-4F5B-84B1-3F197CF46153}"/>
          </ac:spMkLst>
        </pc:spChg>
        <pc:spChg chg="mod">
          <ac:chgData name="David" userId="4a167d54-09e5-437e-86c7-3d90dd344c5c" providerId="ADAL" clId="{A2CDD9D5-7E43-4F93-B763-E5756684CA96}" dt="2020-03-29T15:35:46.174" v="84" actId="20577"/>
          <ac:spMkLst>
            <pc:docMk/>
            <pc:sldMk cId="31462165" sldId="678"/>
            <ac:spMk id="4" creationId="{CA365F4E-9889-4A4C-99B8-9E9E70D44222}"/>
          </ac:spMkLst>
        </pc:spChg>
      </pc:sldChg>
      <pc:sldChg chg="del">
        <pc:chgData name="David" userId="4a167d54-09e5-437e-86c7-3d90dd344c5c" providerId="ADAL" clId="{A2CDD9D5-7E43-4F93-B763-E5756684CA96}" dt="2020-03-22T22:56:09.262" v="23" actId="47"/>
        <pc:sldMkLst>
          <pc:docMk/>
          <pc:sldMk cId="1058247960" sldId="682"/>
        </pc:sldMkLst>
      </pc:sldChg>
    </pc:docChg>
  </pc:docChgLst>
  <pc:docChgLst>
    <pc:chgData name="David Urting" userId="S::u0032465@ucll.be::4a167d54-09e5-437e-86c7-3d90dd344c5c" providerId="AD" clId="Web-{008F982A-D055-4411-9831-9EF86AC36CD8}"/>
    <pc:docChg chg="delSld modSld sldOrd">
      <pc:chgData name="David Urting" userId="S::u0032465@ucll.be::4a167d54-09e5-437e-86c7-3d90dd344c5c" providerId="AD" clId="Web-{008F982A-D055-4411-9831-9EF86AC36CD8}" dt="2021-11-06T16:14:43.125" v="36" actId="20577"/>
      <pc:docMkLst>
        <pc:docMk/>
      </pc:docMkLst>
      <pc:sldChg chg="delSp modSp ord">
        <pc:chgData name="David Urting" userId="S::u0032465@ucll.be::4a167d54-09e5-437e-86c7-3d90dd344c5c" providerId="AD" clId="Web-{008F982A-D055-4411-9831-9EF86AC36CD8}" dt="2021-11-06T16:14:43.125" v="36" actId="20577"/>
        <pc:sldMkLst>
          <pc:docMk/>
          <pc:sldMk cId="1609531791" sldId="679"/>
        </pc:sldMkLst>
        <pc:spChg chg="mod">
          <ac:chgData name="David Urting" userId="S::u0032465@ucll.be::4a167d54-09e5-437e-86c7-3d90dd344c5c" providerId="AD" clId="Web-{008F982A-D055-4411-9831-9EF86AC36CD8}" dt="2021-11-06T16:14:12.702" v="25" actId="20577"/>
          <ac:spMkLst>
            <pc:docMk/>
            <pc:sldMk cId="1609531791" sldId="679"/>
            <ac:spMk id="2" creationId="{CF93C1EC-428F-42EA-BF1C-FB64BC8DADCD}"/>
          </ac:spMkLst>
        </pc:spChg>
        <pc:spChg chg="mod">
          <ac:chgData name="David Urting" userId="S::u0032465@ucll.be::4a167d54-09e5-437e-86c7-3d90dd344c5c" providerId="AD" clId="Web-{008F982A-D055-4411-9831-9EF86AC36CD8}" dt="2021-11-06T16:14:43.125" v="36" actId="20577"/>
          <ac:spMkLst>
            <pc:docMk/>
            <pc:sldMk cId="1609531791" sldId="679"/>
            <ac:spMk id="3" creationId="{DE000B78-B474-4C0E-BD62-E678CB65C85D}"/>
          </ac:spMkLst>
        </pc:spChg>
        <pc:spChg chg="del topLvl">
          <ac:chgData name="David Urting" userId="S::u0032465@ucll.be::4a167d54-09e5-437e-86c7-3d90dd344c5c" providerId="AD" clId="Web-{008F982A-D055-4411-9831-9EF86AC36CD8}" dt="2021-11-06T15:42:26.289" v="15"/>
          <ac:spMkLst>
            <pc:docMk/>
            <pc:sldMk cId="1609531791" sldId="679"/>
            <ac:spMk id="8" creationId="{8EC8F682-46CC-4F72-A637-9004EF2E1F5D}"/>
          </ac:spMkLst>
        </pc:spChg>
        <pc:grpChg chg="del">
          <ac:chgData name="David Urting" userId="S::u0032465@ucll.be::4a167d54-09e5-437e-86c7-3d90dd344c5c" providerId="AD" clId="Web-{008F982A-D055-4411-9831-9EF86AC36CD8}" dt="2021-11-06T15:41:42.491" v="14"/>
          <ac:grpSpMkLst>
            <pc:docMk/>
            <pc:sldMk cId="1609531791" sldId="679"/>
            <ac:grpSpMk id="6" creationId="{B35FFE11-0A73-4637-9679-547A1ED30D42}"/>
          </ac:grpSpMkLst>
        </pc:grpChg>
        <pc:picChg chg="del">
          <ac:chgData name="David Urting" userId="S::u0032465@ucll.be::4a167d54-09e5-437e-86c7-3d90dd344c5c" providerId="AD" clId="Web-{008F982A-D055-4411-9831-9EF86AC36CD8}" dt="2021-11-06T15:41:26.803" v="13"/>
          <ac:picMkLst>
            <pc:docMk/>
            <pc:sldMk cId="1609531791" sldId="679"/>
            <ac:picMk id="5" creationId="{C905BFC9-7119-497D-B115-2AF45CC3C78E}"/>
          </ac:picMkLst>
        </pc:picChg>
        <pc:picChg chg="del topLvl">
          <ac:chgData name="David Urting" userId="S::u0032465@ucll.be::4a167d54-09e5-437e-86c7-3d90dd344c5c" providerId="AD" clId="Web-{008F982A-D055-4411-9831-9EF86AC36CD8}" dt="2021-11-06T15:42:27.351" v="16"/>
          <ac:picMkLst>
            <pc:docMk/>
            <pc:sldMk cId="1609531791" sldId="679"/>
            <ac:picMk id="7" creationId="{357B720E-4C6D-4E19-A199-261F1E2B06C7}"/>
          </ac:picMkLst>
        </pc:picChg>
      </pc:sldChg>
      <pc:sldChg chg="del">
        <pc:chgData name="David Urting" userId="S::u0032465@ucll.be::4a167d54-09e5-437e-86c7-3d90dd344c5c" providerId="AD" clId="Web-{008F982A-D055-4411-9831-9EF86AC36CD8}" dt="2021-11-06T16:13:49.373" v="17"/>
        <pc:sldMkLst>
          <pc:docMk/>
          <pc:sldMk cId="379152632" sldId="680"/>
        </pc:sldMkLst>
      </pc:sldChg>
      <pc:sldChg chg="modSp">
        <pc:chgData name="David Urting" userId="S::u0032465@ucll.be::4a167d54-09e5-437e-86c7-3d90dd344c5c" providerId="AD" clId="Web-{008F982A-D055-4411-9831-9EF86AC36CD8}" dt="2021-11-06T16:14:35.203" v="30" actId="20577"/>
        <pc:sldMkLst>
          <pc:docMk/>
          <pc:sldMk cId="397734126" sldId="708"/>
        </pc:sldMkLst>
        <pc:spChg chg="mod">
          <ac:chgData name="David Urting" userId="S::u0032465@ucll.be::4a167d54-09e5-437e-86c7-3d90dd344c5c" providerId="AD" clId="Web-{008F982A-D055-4411-9831-9EF86AC36CD8}" dt="2021-11-06T16:14:35.203" v="30" actId="20577"/>
          <ac:spMkLst>
            <pc:docMk/>
            <pc:sldMk cId="397734126" sldId="708"/>
            <ac:spMk id="2" creationId="{3D5DD53C-46DF-4326-94C0-3BFA98A336BF}"/>
          </ac:spMkLst>
        </pc:spChg>
      </pc:sldChg>
    </pc:docChg>
  </pc:docChgLst>
  <pc:docChgLst>
    <pc:chgData name="David" userId="4a167d54-09e5-437e-86c7-3d90dd344c5c" providerId="ADAL" clId="{56A45E20-0D27-441E-90FD-AEC8973484A8}"/>
    <pc:docChg chg="addSld modSld">
      <pc:chgData name="David" userId="4a167d54-09e5-437e-86c7-3d90dd344c5c" providerId="ADAL" clId="{56A45E20-0D27-441E-90FD-AEC8973484A8}" dt="2020-03-29T17:56:44.814" v="113" actId="20577"/>
      <pc:docMkLst>
        <pc:docMk/>
      </pc:docMkLst>
      <pc:sldChg chg="modSp add mod">
        <pc:chgData name="David" userId="4a167d54-09e5-437e-86c7-3d90dd344c5c" providerId="ADAL" clId="{56A45E20-0D27-441E-90FD-AEC8973484A8}" dt="2020-03-29T17:56:44.814" v="113" actId="20577"/>
        <pc:sldMkLst>
          <pc:docMk/>
          <pc:sldMk cId="752096908" sldId="711"/>
        </pc:sldMkLst>
        <pc:spChg chg="mod">
          <ac:chgData name="David" userId="4a167d54-09e5-437e-86c7-3d90dd344c5c" providerId="ADAL" clId="{56A45E20-0D27-441E-90FD-AEC8973484A8}" dt="2020-03-29T17:55:53.843" v="12" actId="20577"/>
          <ac:spMkLst>
            <pc:docMk/>
            <pc:sldMk cId="752096908" sldId="711"/>
            <ac:spMk id="2" creationId="{7C637BD0-49B9-48BB-AAE9-C01FECAC1BF2}"/>
          </ac:spMkLst>
        </pc:spChg>
        <pc:spChg chg="mod">
          <ac:chgData name="David" userId="4a167d54-09e5-437e-86c7-3d90dd344c5c" providerId="ADAL" clId="{56A45E20-0D27-441E-90FD-AEC8973484A8}" dt="2020-03-29T17:56:44.814" v="113" actId="20577"/>
          <ac:spMkLst>
            <pc:docMk/>
            <pc:sldMk cId="752096908" sldId="711"/>
            <ac:spMk id="3" creationId="{96B3D696-4AEE-4883-8CE8-050635087BCC}"/>
          </ac:spMkLst>
        </pc:spChg>
      </pc:sldChg>
    </pc:docChg>
  </pc:docChgLst>
  <pc:docChgLst>
    <pc:chgData name="David" userId="4a167d54-09e5-437e-86c7-3d90dd344c5c" providerId="ADAL" clId="{7527E00C-2614-4FC3-B6A7-31A39A6BE00D}"/>
    <pc:docChg chg="undo custSel addSld delSld modSld sldOrd">
      <pc:chgData name="David" userId="4a167d54-09e5-437e-86c7-3d90dd344c5c" providerId="ADAL" clId="{7527E00C-2614-4FC3-B6A7-31A39A6BE00D}" dt="2021-11-11T14:44:43.807" v="980" actId="404"/>
      <pc:docMkLst>
        <pc:docMk/>
      </pc:docMkLst>
      <pc:sldChg chg="modSp mod">
        <pc:chgData name="David" userId="4a167d54-09e5-437e-86c7-3d90dd344c5c" providerId="ADAL" clId="{7527E00C-2614-4FC3-B6A7-31A39A6BE00D}" dt="2021-10-23T13:23:14.713" v="80" actId="20577"/>
        <pc:sldMkLst>
          <pc:docMk/>
          <pc:sldMk cId="1323065196" sldId="637"/>
        </pc:sldMkLst>
        <pc:spChg chg="mod">
          <ac:chgData name="David" userId="4a167d54-09e5-437e-86c7-3d90dd344c5c" providerId="ADAL" clId="{7527E00C-2614-4FC3-B6A7-31A39A6BE00D}" dt="2021-10-23T13:23:04.992" v="48" actId="20577"/>
          <ac:spMkLst>
            <pc:docMk/>
            <pc:sldMk cId="1323065196" sldId="637"/>
            <ac:spMk id="2" creationId="{7C637BD0-49B9-48BB-AAE9-C01FECAC1BF2}"/>
          </ac:spMkLst>
        </pc:spChg>
        <pc:spChg chg="mod">
          <ac:chgData name="David" userId="4a167d54-09e5-437e-86c7-3d90dd344c5c" providerId="ADAL" clId="{7527E00C-2614-4FC3-B6A7-31A39A6BE00D}" dt="2021-10-23T13:23:14.713" v="80" actId="20577"/>
          <ac:spMkLst>
            <pc:docMk/>
            <pc:sldMk cId="1323065196" sldId="637"/>
            <ac:spMk id="3" creationId="{96B3D696-4AEE-4883-8CE8-050635087BCC}"/>
          </ac:spMkLst>
        </pc:spChg>
      </pc:sldChg>
      <pc:sldChg chg="modSp mod">
        <pc:chgData name="David" userId="4a167d54-09e5-437e-86c7-3d90dd344c5c" providerId="ADAL" clId="{7527E00C-2614-4FC3-B6A7-31A39A6BE00D}" dt="2021-11-11T14:44:00.820" v="973" actId="20577"/>
        <pc:sldMkLst>
          <pc:docMk/>
          <pc:sldMk cId="689412231" sldId="640"/>
        </pc:sldMkLst>
        <pc:spChg chg="mod">
          <ac:chgData name="David" userId="4a167d54-09e5-437e-86c7-3d90dd344c5c" providerId="ADAL" clId="{7527E00C-2614-4FC3-B6A7-31A39A6BE00D}" dt="2021-11-11T14:44:00.820" v="973" actId="20577"/>
          <ac:spMkLst>
            <pc:docMk/>
            <pc:sldMk cId="689412231" sldId="640"/>
            <ac:spMk id="2" creationId="{0F89DBF8-51C2-48A7-847D-FCCFD64EEBCC}"/>
          </ac:spMkLst>
        </pc:spChg>
      </pc:sldChg>
      <pc:sldChg chg="modSp mod">
        <pc:chgData name="David" userId="4a167d54-09e5-437e-86c7-3d90dd344c5c" providerId="ADAL" clId="{7527E00C-2614-4FC3-B6A7-31A39A6BE00D}" dt="2021-11-11T13:49:35.268" v="161" actId="20577"/>
        <pc:sldMkLst>
          <pc:docMk/>
          <pc:sldMk cId="3540808254" sldId="650"/>
        </pc:sldMkLst>
        <pc:spChg chg="mod">
          <ac:chgData name="David" userId="4a167d54-09e5-437e-86c7-3d90dd344c5c" providerId="ADAL" clId="{7527E00C-2614-4FC3-B6A7-31A39A6BE00D}" dt="2021-11-11T13:49:35.268" v="161" actId="20577"/>
          <ac:spMkLst>
            <pc:docMk/>
            <pc:sldMk cId="3540808254" sldId="650"/>
            <ac:spMk id="2" creationId="{9E52264E-518D-4164-AD52-82C121D39770}"/>
          </ac:spMkLst>
        </pc:spChg>
      </pc:sldChg>
      <pc:sldChg chg="modSp mod">
        <pc:chgData name="David" userId="4a167d54-09e5-437e-86c7-3d90dd344c5c" providerId="ADAL" clId="{7527E00C-2614-4FC3-B6A7-31A39A6BE00D}" dt="2021-11-11T14:37:12.510" v="970" actId="6549"/>
        <pc:sldMkLst>
          <pc:docMk/>
          <pc:sldMk cId="3636130458" sldId="652"/>
        </pc:sldMkLst>
        <pc:spChg chg="mod">
          <ac:chgData name="David" userId="4a167d54-09e5-437e-86c7-3d90dd344c5c" providerId="ADAL" clId="{7527E00C-2614-4FC3-B6A7-31A39A6BE00D}" dt="2021-11-11T14:37:12.510" v="970" actId="6549"/>
          <ac:spMkLst>
            <pc:docMk/>
            <pc:sldMk cId="3636130458" sldId="652"/>
            <ac:spMk id="2" creationId="{BEDE5DF2-98C9-4E37-AC2A-E4763B85D19C}"/>
          </ac:spMkLst>
        </pc:spChg>
      </pc:sldChg>
      <pc:sldChg chg="modSp mod">
        <pc:chgData name="David" userId="4a167d54-09e5-437e-86c7-3d90dd344c5c" providerId="ADAL" clId="{7527E00C-2614-4FC3-B6A7-31A39A6BE00D}" dt="2021-11-11T14:37:17.926" v="971" actId="6549"/>
        <pc:sldMkLst>
          <pc:docMk/>
          <pc:sldMk cId="3469952147" sldId="653"/>
        </pc:sldMkLst>
        <pc:spChg chg="mod">
          <ac:chgData name="David" userId="4a167d54-09e5-437e-86c7-3d90dd344c5c" providerId="ADAL" clId="{7527E00C-2614-4FC3-B6A7-31A39A6BE00D}" dt="2021-11-11T14:37:17.926" v="971" actId="6549"/>
          <ac:spMkLst>
            <pc:docMk/>
            <pc:sldMk cId="3469952147" sldId="653"/>
            <ac:spMk id="2" creationId="{998A6F99-C91A-4F7F-A739-9D3F3A4AEFE7}"/>
          </ac:spMkLst>
        </pc:spChg>
      </pc:sldChg>
      <pc:sldChg chg="modSp mod">
        <pc:chgData name="David" userId="4a167d54-09e5-437e-86c7-3d90dd344c5c" providerId="ADAL" clId="{7527E00C-2614-4FC3-B6A7-31A39A6BE00D}" dt="2021-11-11T14:37:24.021" v="972" actId="6549"/>
        <pc:sldMkLst>
          <pc:docMk/>
          <pc:sldMk cId="2244422689" sldId="654"/>
        </pc:sldMkLst>
        <pc:spChg chg="mod">
          <ac:chgData name="David" userId="4a167d54-09e5-437e-86c7-3d90dd344c5c" providerId="ADAL" clId="{7527E00C-2614-4FC3-B6A7-31A39A6BE00D}" dt="2021-11-11T14:37:24.021" v="972" actId="6549"/>
          <ac:spMkLst>
            <pc:docMk/>
            <pc:sldMk cId="2244422689" sldId="654"/>
            <ac:spMk id="2" creationId="{B288E140-B26A-4445-80B0-740792DF0DCF}"/>
          </ac:spMkLst>
        </pc:spChg>
      </pc:sldChg>
      <pc:sldChg chg="modSp mod">
        <pc:chgData name="David" userId="4a167d54-09e5-437e-86c7-3d90dd344c5c" providerId="ADAL" clId="{7527E00C-2614-4FC3-B6A7-31A39A6BE00D}" dt="2021-11-11T14:37:06.749" v="969" actId="6549"/>
        <pc:sldMkLst>
          <pc:docMk/>
          <pc:sldMk cId="2294259479" sldId="655"/>
        </pc:sldMkLst>
        <pc:spChg chg="mod">
          <ac:chgData name="David" userId="4a167d54-09e5-437e-86c7-3d90dd344c5c" providerId="ADAL" clId="{7527E00C-2614-4FC3-B6A7-31A39A6BE00D}" dt="2021-11-11T14:37:06.749" v="969" actId="6549"/>
          <ac:spMkLst>
            <pc:docMk/>
            <pc:sldMk cId="2294259479" sldId="655"/>
            <ac:spMk id="2" creationId="{9E52264E-518D-4164-AD52-82C121D39770}"/>
          </ac:spMkLst>
        </pc:spChg>
        <pc:spChg chg="mod">
          <ac:chgData name="David" userId="4a167d54-09e5-437e-86c7-3d90dd344c5c" providerId="ADAL" clId="{7527E00C-2614-4FC3-B6A7-31A39A6BE00D}" dt="2021-11-11T14:30:51.077" v="938" actId="20577"/>
          <ac:spMkLst>
            <pc:docMk/>
            <pc:sldMk cId="2294259479" sldId="655"/>
            <ac:spMk id="3" creationId="{6FB6FFCE-EF05-4CBC-AD38-70EFA1104FDA}"/>
          </ac:spMkLst>
        </pc:spChg>
      </pc:sldChg>
      <pc:sldChg chg="addSp delSp modSp mod ord">
        <pc:chgData name="David" userId="4a167d54-09e5-437e-86c7-3d90dd344c5c" providerId="ADAL" clId="{7527E00C-2614-4FC3-B6A7-31A39A6BE00D}" dt="2021-11-11T14:44:24.116" v="977" actId="20577"/>
        <pc:sldMkLst>
          <pc:docMk/>
          <pc:sldMk cId="1502277245" sldId="656"/>
        </pc:sldMkLst>
        <pc:spChg chg="mod">
          <ac:chgData name="David" userId="4a167d54-09e5-437e-86c7-3d90dd344c5c" providerId="ADAL" clId="{7527E00C-2614-4FC3-B6A7-31A39A6BE00D}" dt="2021-11-11T14:44:24.116" v="977" actId="20577"/>
          <ac:spMkLst>
            <pc:docMk/>
            <pc:sldMk cId="1502277245" sldId="656"/>
            <ac:spMk id="2" creationId="{7286D23C-1C0C-422A-A8A6-BB501B13F416}"/>
          </ac:spMkLst>
        </pc:spChg>
        <pc:spChg chg="mod">
          <ac:chgData name="David" userId="4a167d54-09e5-437e-86c7-3d90dd344c5c" providerId="ADAL" clId="{7527E00C-2614-4FC3-B6A7-31A39A6BE00D}" dt="2021-11-11T14:32:02.101" v="946" actId="6549"/>
          <ac:spMkLst>
            <pc:docMk/>
            <pc:sldMk cId="1502277245" sldId="656"/>
            <ac:spMk id="3" creationId="{4B4AD592-B8C7-4D78-A36F-1A0B503864F1}"/>
          </ac:spMkLst>
        </pc:spChg>
        <pc:picChg chg="mod">
          <ac:chgData name="David" userId="4a167d54-09e5-437e-86c7-3d90dd344c5c" providerId="ADAL" clId="{7527E00C-2614-4FC3-B6A7-31A39A6BE00D}" dt="2021-11-11T14:33:30.327" v="954" actId="14100"/>
          <ac:picMkLst>
            <pc:docMk/>
            <pc:sldMk cId="1502277245" sldId="656"/>
            <ac:picMk id="4" creationId="{D315BD40-73DB-4BF3-A56A-D3960E8FBE70}"/>
          </ac:picMkLst>
        </pc:picChg>
        <pc:picChg chg="del mod">
          <ac:chgData name="David" userId="4a167d54-09e5-437e-86c7-3d90dd344c5c" providerId="ADAL" clId="{7527E00C-2614-4FC3-B6A7-31A39A6BE00D}" dt="2021-11-11T14:31:53.164" v="943" actId="478"/>
          <ac:picMkLst>
            <pc:docMk/>
            <pc:sldMk cId="1502277245" sldId="656"/>
            <ac:picMk id="6" creationId="{B7144170-5BE8-4415-8F1B-D8582145A719}"/>
          </ac:picMkLst>
        </pc:picChg>
        <pc:picChg chg="add mod">
          <ac:chgData name="David" userId="4a167d54-09e5-437e-86c7-3d90dd344c5c" providerId="ADAL" clId="{7527E00C-2614-4FC3-B6A7-31A39A6BE00D}" dt="2021-11-11T14:33:23.848" v="951" actId="14100"/>
          <ac:picMkLst>
            <pc:docMk/>
            <pc:sldMk cId="1502277245" sldId="656"/>
            <ac:picMk id="7" creationId="{24961218-A250-47D3-920D-EBFECE0C7D6B}"/>
          </ac:picMkLst>
        </pc:picChg>
      </pc:sldChg>
      <pc:sldChg chg="modSp mod">
        <pc:chgData name="David" userId="4a167d54-09e5-437e-86c7-3d90dd344c5c" providerId="ADAL" clId="{7527E00C-2614-4FC3-B6A7-31A39A6BE00D}" dt="2021-11-11T14:18:05.553" v="618" actId="113"/>
        <pc:sldMkLst>
          <pc:docMk/>
          <pc:sldMk cId="797332297" sldId="657"/>
        </pc:sldMkLst>
        <pc:spChg chg="mod">
          <ac:chgData name="David" userId="4a167d54-09e5-437e-86c7-3d90dd344c5c" providerId="ADAL" clId="{7527E00C-2614-4FC3-B6A7-31A39A6BE00D}" dt="2021-11-11T14:18:05.553" v="618" actId="113"/>
          <ac:spMkLst>
            <pc:docMk/>
            <pc:sldMk cId="797332297" sldId="657"/>
            <ac:spMk id="2" creationId="{3CA2291D-375A-4B60-9662-F9F5C47E83CA}"/>
          </ac:spMkLst>
        </pc:spChg>
        <pc:spChg chg="mod">
          <ac:chgData name="David" userId="4a167d54-09e5-437e-86c7-3d90dd344c5c" providerId="ADAL" clId="{7527E00C-2614-4FC3-B6A7-31A39A6BE00D}" dt="2021-11-11T14:09:13.319" v="496" actId="14100"/>
          <ac:spMkLst>
            <pc:docMk/>
            <pc:sldMk cId="797332297" sldId="657"/>
            <ac:spMk id="3" creationId="{F74922BE-8209-4031-91B3-E7C6831E6B25}"/>
          </ac:spMkLst>
        </pc:spChg>
        <pc:spChg chg="mod">
          <ac:chgData name="David" userId="4a167d54-09e5-437e-86c7-3d90dd344c5c" providerId="ADAL" clId="{7527E00C-2614-4FC3-B6A7-31A39A6BE00D}" dt="2021-11-11T14:17:52.952" v="592" actId="1076"/>
          <ac:spMkLst>
            <pc:docMk/>
            <pc:sldMk cId="797332297" sldId="657"/>
            <ac:spMk id="6" creationId="{AF640069-4ABE-4031-847C-A65A627471F3}"/>
          </ac:spMkLst>
        </pc:spChg>
        <pc:picChg chg="mod">
          <ac:chgData name="David" userId="4a167d54-09e5-437e-86c7-3d90dd344c5c" providerId="ADAL" clId="{7527E00C-2614-4FC3-B6A7-31A39A6BE00D}" dt="2021-11-11T14:17:50.328" v="591" actId="1076"/>
          <ac:picMkLst>
            <pc:docMk/>
            <pc:sldMk cId="797332297" sldId="657"/>
            <ac:picMk id="5" creationId="{6DAFADF0-5133-456A-9546-81B00EAEA9A8}"/>
          </ac:picMkLst>
        </pc:picChg>
      </pc:sldChg>
      <pc:sldChg chg="delSp mod ord">
        <pc:chgData name="David" userId="4a167d54-09e5-437e-86c7-3d90dd344c5c" providerId="ADAL" clId="{7527E00C-2614-4FC3-B6A7-31A39A6BE00D}" dt="2021-11-11T14:35:07.945" v="958"/>
        <pc:sldMkLst>
          <pc:docMk/>
          <pc:sldMk cId="2724448401" sldId="658"/>
        </pc:sldMkLst>
        <pc:picChg chg="del">
          <ac:chgData name="David" userId="4a167d54-09e5-437e-86c7-3d90dd344c5c" providerId="ADAL" clId="{7527E00C-2614-4FC3-B6A7-31A39A6BE00D}" dt="2021-11-11T14:30:06.668" v="927" actId="478"/>
          <ac:picMkLst>
            <pc:docMk/>
            <pc:sldMk cId="2724448401" sldId="658"/>
            <ac:picMk id="6" creationId="{D2A62633-8686-4BA6-96AF-7B6D43E0C76B}"/>
          </ac:picMkLst>
        </pc:picChg>
      </pc:sldChg>
      <pc:sldChg chg="modSp mod">
        <pc:chgData name="David" userId="4a167d54-09e5-437e-86c7-3d90dd344c5c" providerId="ADAL" clId="{7527E00C-2614-4FC3-B6A7-31A39A6BE00D}" dt="2021-10-23T13:02:57.617" v="15" actId="20577"/>
        <pc:sldMkLst>
          <pc:docMk/>
          <pc:sldMk cId="1609531791" sldId="679"/>
        </pc:sldMkLst>
        <pc:spChg chg="mod">
          <ac:chgData name="David" userId="4a167d54-09e5-437e-86c7-3d90dd344c5c" providerId="ADAL" clId="{7527E00C-2614-4FC3-B6A7-31A39A6BE00D}" dt="2021-10-23T13:02:57.617" v="15" actId="20577"/>
          <ac:spMkLst>
            <pc:docMk/>
            <pc:sldMk cId="1609531791" sldId="679"/>
            <ac:spMk id="2" creationId="{CF93C1EC-428F-42EA-BF1C-FB64BC8DADCD}"/>
          </ac:spMkLst>
        </pc:spChg>
      </pc:sldChg>
      <pc:sldChg chg="modSp mod">
        <pc:chgData name="David" userId="4a167d54-09e5-437e-86c7-3d90dd344c5c" providerId="ADAL" clId="{7527E00C-2614-4FC3-B6A7-31A39A6BE00D}" dt="2021-10-23T13:02:50.824" v="11" actId="20577"/>
        <pc:sldMkLst>
          <pc:docMk/>
          <pc:sldMk cId="379152632" sldId="680"/>
        </pc:sldMkLst>
        <pc:spChg chg="mod">
          <ac:chgData name="David" userId="4a167d54-09e5-437e-86c7-3d90dd344c5c" providerId="ADAL" clId="{7527E00C-2614-4FC3-B6A7-31A39A6BE00D}" dt="2021-10-23T13:02:50.824" v="11" actId="20577"/>
          <ac:spMkLst>
            <pc:docMk/>
            <pc:sldMk cId="379152632" sldId="680"/>
            <ac:spMk id="2" creationId="{85E1C3BB-37BF-4248-BF26-ED1DC69F050A}"/>
          </ac:spMkLst>
        </pc:spChg>
      </pc:sldChg>
      <pc:sldChg chg="ord">
        <pc:chgData name="David" userId="4a167d54-09e5-437e-86c7-3d90dd344c5c" providerId="ADAL" clId="{7527E00C-2614-4FC3-B6A7-31A39A6BE00D}" dt="2021-11-11T14:35:07.945" v="958"/>
        <pc:sldMkLst>
          <pc:docMk/>
          <pc:sldMk cId="3662642615" sldId="681"/>
        </pc:sldMkLst>
      </pc:sldChg>
      <pc:sldChg chg="modSp del mod">
        <pc:chgData name="David" userId="4a167d54-09e5-437e-86c7-3d90dd344c5c" providerId="ADAL" clId="{7527E00C-2614-4FC3-B6A7-31A39A6BE00D}" dt="2021-10-23T13:23:20.220" v="81" actId="47"/>
        <pc:sldMkLst>
          <pc:docMk/>
          <pc:sldMk cId="752096908" sldId="711"/>
        </pc:sldMkLst>
        <pc:spChg chg="mod">
          <ac:chgData name="David" userId="4a167d54-09e5-437e-86c7-3d90dd344c5c" providerId="ADAL" clId="{7527E00C-2614-4FC3-B6A7-31A39A6BE00D}" dt="2021-10-23T13:02:36.625" v="7" actId="20577"/>
          <ac:spMkLst>
            <pc:docMk/>
            <pc:sldMk cId="752096908" sldId="711"/>
            <ac:spMk id="2" creationId="{7C637BD0-49B9-48BB-AAE9-C01FECAC1BF2}"/>
          </ac:spMkLst>
        </pc:spChg>
        <pc:spChg chg="mod">
          <ac:chgData name="David" userId="4a167d54-09e5-437e-86c7-3d90dd344c5c" providerId="ADAL" clId="{7527E00C-2614-4FC3-B6A7-31A39A6BE00D}" dt="2021-10-23T13:05:46.497" v="33" actId="20577"/>
          <ac:spMkLst>
            <pc:docMk/>
            <pc:sldMk cId="752096908" sldId="711"/>
            <ac:spMk id="3" creationId="{96B3D696-4AEE-4883-8CE8-050635087BCC}"/>
          </ac:spMkLst>
        </pc:spChg>
      </pc:sldChg>
      <pc:sldChg chg="modSp mod">
        <pc:chgData name="David" userId="4a167d54-09e5-437e-86c7-3d90dd344c5c" providerId="ADAL" clId="{7527E00C-2614-4FC3-B6A7-31A39A6BE00D}" dt="2021-11-02T14:34:31.442" v="159" actId="20577"/>
        <pc:sldMkLst>
          <pc:docMk/>
          <pc:sldMk cId="1125948045" sldId="712"/>
        </pc:sldMkLst>
        <pc:spChg chg="mod">
          <ac:chgData name="David" userId="4a167d54-09e5-437e-86c7-3d90dd344c5c" providerId="ADAL" clId="{7527E00C-2614-4FC3-B6A7-31A39A6BE00D}" dt="2021-11-02T14:34:31.442" v="159" actId="20577"/>
          <ac:spMkLst>
            <pc:docMk/>
            <pc:sldMk cId="1125948045" sldId="712"/>
            <ac:spMk id="3" creationId="{D1FF8ECC-1C41-4548-ACC5-53A2A97EE078}"/>
          </ac:spMkLst>
        </pc:spChg>
      </pc:sldChg>
      <pc:sldChg chg="addSp delSp modSp new mod ord">
        <pc:chgData name="David" userId="4a167d54-09e5-437e-86c7-3d90dd344c5c" providerId="ADAL" clId="{7527E00C-2614-4FC3-B6A7-31A39A6BE00D}" dt="2021-11-11T14:36:02.327" v="966" actId="1076"/>
        <pc:sldMkLst>
          <pc:docMk/>
          <pc:sldMk cId="3264834979" sldId="713"/>
        </pc:sldMkLst>
        <pc:spChg chg="mod">
          <ac:chgData name="David" userId="4a167d54-09e5-437e-86c7-3d90dd344c5c" providerId="ADAL" clId="{7527E00C-2614-4FC3-B6A7-31A39A6BE00D}" dt="2021-11-11T13:51:37.426" v="238" actId="113"/>
          <ac:spMkLst>
            <pc:docMk/>
            <pc:sldMk cId="3264834979" sldId="713"/>
            <ac:spMk id="2" creationId="{DBE0D843-FEB6-48D3-AA55-EF23229D276E}"/>
          </ac:spMkLst>
        </pc:spChg>
        <pc:spChg chg="mod">
          <ac:chgData name="David" userId="4a167d54-09e5-437e-86c7-3d90dd344c5c" providerId="ADAL" clId="{7527E00C-2614-4FC3-B6A7-31A39A6BE00D}" dt="2021-11-11T13:50:58.748" v="197" actId="20577"/>
          <ac:spMkLst>
            <pc:docMk/>
            <pc:sldMk cId="3264834979" sldId="713"/>
            <ac:spMk id="3" creationId="{FAF4A3E0-344B-40E8-BEDD-99F7EF3A60D0}"/>
          </ac:spMkLst>
        </pc:spChg>
        <pc:picChg chg="add mod">
          <ac:chgData name="David" userId="4a167d54-09e5-437e-86c7-3d90dd344c5c" providerId="ADAL" clId="{7527E00C-2614-4FC3-B6A7-31A39A6BE00D}" dt="2021-11-11T14:36:02.327" v="966" actId="1076"/>
          <ac:picMkLst>
            <pc:docMk/>
            <pc:sldMk cId="3264834979" sldId="713"/>
            <ac:picMk id="5" creationId="{69F43D47-A17F-4CC5-B51A-735606DD1008}"/>
          </ac:picMkLst>
        </pc:picChg>
        <pc:picChg chg="add del mod">
          <ac:chgData name="David" userId="4a167d54-09e5-437e-86c7-3d90dd344c5c" providerId="ADAL" clId="{7527E00C-2614-4FC3-B6A7-31A39A6BE00D}" dt="2021-11-11T14:35:55.669" v="961" actId="478"/>
          <ac:picMkLst>
            <pc:docMk/>
            <pc:sldMk cId="3264834979" sldId="713"/>
            <ac:picMk id="1026" creationId="{3C5F5EF8-4C2B-4014-8FBF-BDCE0290B33E}"/>
          </ac:picMkLst>
        </pc:picChg>
      </pc:sldChg>
      <pc:sldChg chg="addSp delSp modSp new mod ord">
        <pc:chgData name="David" userId="4a167d54-09e5-437e-86c7-3d90dd344c5c" providerId="ADAL" clId="{7527E00C-2614-4FC3-B6A7-31A39A6BE00D}" dt="2021-11-11T14:44:17.981" v="975" actId="20577"/>
        <pc:sldMkLst>
          <pc:docMk/>
          <pc:sldMk cId="1544248127" sldId="714"/>
        </pc:sldMkLst>
        <pc:spChg chg="mod">
          <ac:chgData name="David" userId="4a167d54-09e5-437e-86c7-3d90dd344c5c" providerId="ADAL" clId="{7527E00C-2614-4FC3-B6A7-31A39A6BE00D}" dt="2021-11-11T14:44:17.981" v="975" actId="20577"/>
          <ac:spMkLst>
            <pc:docMk/>
            <pc:sldMk cId="1544248127" sldId="714"/>
            <ac:spMk id="2" creationId="{51939E31-9CA1-4F10-A6EB-C342A499BB9C}"/>
          </ac:spMkLst>
        </pc:spChg>
        <pc:spChg chg="mod">
          <ac:chgData name="David" userId="4a167d54-09e5-437e-86c7-3d90dd344c5c" providerId="ADAL" clId="{7527E00C-2614-4FC3-B6A7-31A39A6BE00D}" dt="2021-11-11T14:21:26.877" v="719" actId="20577"/>
          <ac:spMkLst>
            <pc:docMk/>
            <pc:sldMk cId="1544248127" sldId="714"/>
            <ac:spMk id="3" creationId="{B35F91BD-5680-40B4-B87B-7F4E378076F6}"/>
          </ac:spMkLst>
        </pc:spChg>
        <pc:spChg chg="add mod">
          <ac:chgData name="David" userId="4a167d54-09e5-437e-86c7-3d90dd344c5c" providerId="ADAL" clId="{7527E00C-2614-4FC3-B6A7-31A39A6BE00D}" dt="2021-11-11T14:20:09.879" v="676" actId="1076"/>
          <ac:spMkLst>
            <pc:docMk/>
            <pc:sldMk cId="1544248127" sldId="714"/>
            <ac:spMk id="12" creationId="{92DE9433-CACE-44F9-8627-C08F58319A74}"/>
          </ac:spMkLst>
        </pc:spChg>
        <pc:spChg chg="add mod">
          <ac:chgData name="David" userId="4a167d54-09e5-437e-86c7-3d90dd344c5c" providerId="ADAL" clId="{7527E00C-2614-4FC3-B6A7-31A39A6BE00D}" dt="2021-11-11T14:20:18.839" v="680" actId="1076"/>
          <ac:spMkLst>
            <pc:docMk/>
            <pc:sldMk cId="1544248127" sldId="714"/>
            <ac:spMk id="13" creationId="{FA1B9006-7821-45C4-8691-9E4263833F9B}"/>
          </ac:spMkLst>
        </pc:spChg>
        <pc:picChg chg="add mod">
          <ac:chgData name="David" userId="4a167d54-09e5-437e-86c7-3d90dd344c5c" providerId="ADAL" clId="{7527E00C-2614-4FC3-B6A7-31A39A6BE00D}" dt="2021-11-11T14:10:30.975" v="497" actId="14100"/>
          <ac:picMkLst>
            <pc:docMk/>
            <pc:sldMk cId="1544248127" sldId="714"/>
            <ac:picMk id="5" creationId="{09CF37AA-5FBD-4AE5-BD23-776029679E07}"/>
          </ac:picMkLst>
        </pc:picChg>
        <pc:picChg chg="add del mod">
          <ac:chgData name="David" userId="4a167d54-09e5-437e-86c7-3d90dd344c5c" providerId="ADAL" clId="{7527E00C-2614-4FC3-B6A7-31A39A6BE00D}" dt="2021-11-11T14:18:32.668" v="619" actId="478"/>
          <ac:picMkLst>
            <pc:docMk/>
            <pc:sldMk cId="1544248127" sldId="714"/>
            <ac:picMk id="7" creationId="{B0ACFE39-AAC1-41F5-815E-D0C66D3C1476}"/>
          </ac:picMkLst>
        </pc:picChg>
        <pc:picChg chg="add mod">
          <ac:chgData name="David" userId="4a167d54-09e5-437e-86c7-3d90dd344c5c" providerId="ADAL" clId="{7527E00C-2614-4FC3-B6A7-31A39A6BE00D}" dt="2021-11-11T14:19:48.847" v="671" actId="14100"/>
          <ac:picMkLst>
            <pc:docMk/>
            <pc:sldMk cId="1544248127" sldId="714"/>
            <ac:picMk id="9" creationId="{5616B634-5613-47F4-B37E-E7485A1F764E}"/>
          </ac:picMkLst>
        </pc:picChg>
        <pc:picChg chg="add mod">
          <ac:chgData name="David" userId="4a167d54-09e5-437e-86c7-3d90dd344c5c" providerId="ADAL" clId="{7527E00C-2614-4FC3-B6A7-31A39A6BE00D}" dt="2021-11-11T14:19:50.647" v="672" actId="1076"/>
          <ac:picMkLst>
            <pc:docMk/>
            <pc:sldMk cId="1544248127" sldId="714"/>
            <ac:picMk id="11" creationId="{BB474C71-43B2-453A-B408-9D0874CA3DD0}"/>
          </ac:picMkLst>
        </pc:picChg>
      </pc:sldChg>
      <pc:sldChg chg="addSp delSp modSp add mod ord">
        <pc:chgData name="David" userId="4a167d54-09e5-437e-86c7-3d90dd344c5c" providerId="ADAL" clId="{7527E00C-2614-4FC3-B6A7-31A39A6BE00D}" dt="2021-11-11T14:44:43.807" v="980" actId="404"/>
        <pc:sldMkLst>
          <pc:docMk/>
          <pc:sldMk cId="3407534963" sldId="715"/>
        </pc:sldMkLst>
        <pc:spChg chg="mod">
          <ac:chgData name="David" userId="4a167d54-09e5-437e-86c7-3d90dd344c5c" providerId="ADAL" clId="{7527E00C-2614-4FC3-B6A7-31A39A6BE00D}" dt="2021-11-11T14:44:43.807" v="980" actId="404"/>
          <ac:spMkLst>
            <pc:docMk/>
            <pc:sldMk cId="3407534963" sldId="715"/>
            <ac:spMk id="2" creationId="{3CA2291D-375A-4B60-9662-F9F5C47E83CA}"/>
          </ac:spMkLst>
        </pc:spChg>
        <pc:spChg chg="mod">
          <ac:chgData name="David" userId="4a167d54-09e5-437e-86c7-3d90dd344c5c" providerId="ADAL" clId="{7527E00C-2614-4FC3-B6A7-31A39A6BE00D}" dt="2021-11-11T14:26:18.165" v="793" actId="20577"/>
          <ac:spMkLst>
            <pc:docMk/>
            <pc:sldMk cId="3407534963" sldId="715"/>
            <ac:spMk id="3" creationId="{F74922BE-8209-4031-91B3-E7C6831E6B25}"/>
          </ac:spMkLst>
        </pc:spChg>
        <pc:spChg chg="del mod">
          <ac:chgData name="David" userId="4a167d54-09e5-437e-86c7-3d90dd344c5c" providerId="ADAL" clId="{7527E00C-2614-4FC3-B6A7-31A39A6BE00D}" dt="2021-11-11T14:23:42.097" v="771" actId="478"/>
          <ac:spMkLst>
            <pc:docMk/>
            <pc:sldMk cId="3407534963" sldId="715"/>
            <ac:spMk id="6" creationId="{AF640069-4ABE-4031-847C-A65A627471F3}"/>
          </ac:spMkLst>
        </pc:spChg>
        <pc:spChg chg="add mod ord">
          <ac:chgData name="David" userId="4a167d54-09e5-437e-86c7-3d90dd344c5c" providerId="ADAL" clId="{7527E00C-2614-4FC3-B6A7-31A39A6BE00D}" dt="2021-11-11T14:26:08.727" v="792" actId="1076"/>
          <ac:spMkLst>
            <pc:docMk/>
            <pc:sldMk cId="3407534963" sldId="715"/>
            <ac:spMk id="9" creationId="{E072DCC4-ACF1-45E3-91D2-E319A609C54A}"/>
          </ac:spMkLst>
        </pc:spChg>
        <pc:picChg chg="del">
          <ac:chgData name="David" userId="4a167d54-09e5-437e-86c7-3d90dd344c5c" providerId="ADAL" clId="{7527E00C-2614-4FC3-B6A7-31A39A6BE00D}" dt="2021-11-11T14:23:44.332" v="773" actId="478"/>
          <ac:picMkLst>
            <pc:docMk/>
            <pc:sldMk cId="3407534963" sldId="715"/>
            <ac:picMk id="5" creationId="{6DAFADF0-5133-456A-9546-81B00EAEA9A8}"/>
          </ac:picMkLst>
        </pc:picChg>
        <pc:picChg chg="del">
          <ac:chgData name="David" userId="4a167d54-09e5-437e-86c7-3d90dd344c5c" providerId="ADAL" clId="{7527E00C-2614-4FC3-B6A7-31A39A6BE00D}" dt="2021-11-11T14:23:43.012" v="772" actId="478"/>
          <ac:picMkLst>
            <pc:docMk/>
            <pc:sldMk cId="3407534963" sldId="715"/>
            <ac:picMk id="7" creationId="{03292940-ED4B-430E-811B-94154DCE0793}"/>
          </ac:picMkLst>
        </pc:picChg>
        <pc:picChg chg="add mod">
          <ac:chgData name="David" userId="4a167d54-09e5-437e-86c7-3d90dd344c5c" providerId="ADAL" clId="{7527E00C-2614-4FC3-B6A7-31A39A6BE00D}" dt="2021-11-11T14:25:56.079" v="790" actId="14100"/>
          <ac:picMkLst>
            <pc:docMk/>
            <pc:sldMk cId="3407534963" sldId="715"/>
            <ac:picMk id="8" creationId="{5D34049E-F842-48CF-8E0B-542C8AB4DA22}"/>
          </ac:picMkLst>
        </pc:picChg>
        <pc:picChg chg="add mod">
          <ac:chgData name="David" userId="4a167d54-09e5-437e-86c7-3d90dd344c5c" providerId="ADAL" clId="{7527E00C-2614-4FC3-B6A7-31A39A6BE00D}" dt="2021-11-11T14:25:52.775" v="789" actId="1076"/>
          <ac:picMkLst>
            <pc:docMk/>
            <pc:sldMk cId="3407534963" sldId="715"/>
            <ac:picMk id="11" creationId="{6DC14206-9CE7-4809-A10F-41585C4D4B4E}"/>
          </ac:picMkLst>
        </pc:picChg>
      </pc:sldChg>
    </pc:docChg>
  </pc:docChgLst>
  <pc:docChgLst>
    <pc:chgData name="David Urting" userId="4a167d54-09e5-437e-86c7-3d90dd344c5c" providerId="ADAL" clId="{772692E7-7F96-42FF-8673-63703FC6DE68}"/>
    <pc:docChg chg="undo custSel addSld delSld modSld">
      <pc:chgData name="David Urting" userId="4a167d54-09e5-437e-86c7-3d90dd344c5c" providerId="ADAL" clId="{772692E7-7F96-42FF-8673-63703FC6DE68}" dt="2019-09-30T17:24:15.737" v="1043" actId="1076"/>
      <pc:docMkLst>
        <pc:docMk/>
      </pc:docMkLst>
      <pc:sldChg chg="modSp">
        <pc:chgData name="David Urting" userId="4a167d54-09e5-437e-86c7-3d90dd344c5c" providerId="ADAL" clId="{772692E7-7F96-42FF-8673-63703FC6DE68}" dt="2019-09-28T11:28:58.286" v="1033" actId="20577"/>
        <pc:sldMkLst>
          <pc:docMk/>
          <pc:sldMk cId="0" sldId="257"/>
        </pc:sldMkLst>
        <pc:spChg chg="mod">
          <ac:chgData name="David Urting" userId="4a167d54-09e5-437e-86c7-3d90dd344c5c" providerId="ADAL" clId="{772692E7-7F96-42FF-8673-63703FC6DE68}" dt="2019-09-14T22:10:44.390" v="0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David Urting" userId="4a167d54-09e5-437e-86c7-3d90dd344c5c" providerId="ADAL" clId="{772692E7-7F96-42FF-8673-63703FC6DE68}" dt="2019-09-28T11:28:58.286" v="1033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David Urting" userId="4a167d54-09e5-437e-86c7-3d90dd344c5c" providerId="ADAL" clId="{772692E7-7F96-42FF-8673-63703FC6DE68}" dt="2019-09-28T11:15:21.177" v="1031" actId="20577"/>
        <pc:sldMkLst>
          <pc:docMk/>
          <pc:sldMk cId="3392305452" sldId="610"/>
        </pc:sldMkLst>
        <pc:spChg chg="mod">
          <ac:chgData name="David Urting" userId="4a167d54-09e5-437e-86c7-3d90dd344c5c" providerId="ADAL" clId="{772692E7-7F96-42FF-8673-63703FC6DE68}" dt="2019-09-28T11:15:21.177" v="1031" actId="20577"/>
          <ac:spMkLst>
            <pc:docMk/>
            <pc:sldMk cId="3392305452" sldId="610"/>
            <ac:spMk id="3" creationId="{57CF9C94-B400-4F12-BB31-4B942CCEFC86}"/>
          </ac:spMkLst>
        </pc:spChg>
      </pc:sldChg>
      <pc:sldChg chg="del">
        <pc:chgData name="David Urting" userId="4a167d54-09e5-437e-86c7-3d90dd344c5c" providerId="ADAL" clId="{772692E7-7F96-42FF-8673-63703FC6DE68}" dt="2019-09-18T19:57:46.192" v="173" actId="47"/>
        <pc:sldMkLst>
          <pc:docMk/>
          <pc:sldMk cId="3022041616" sldId="615"/>
        </pc:sldMkLst>
      </pc:sldChg>
      <pc:sldChg chg="add del">
        <pc:chgData name="David Urting" userId="4a167d54-09e5-437e-86c7-3d90dd344c5c" providerId="ADAL" clId="{772692E7-7F96-42FF-8673-63703FC6DE68}" dt="2019-09-18T19:58:24.445" v="175"/>
        <pc:sldMkLst>
          <pc:docMk/>
          <pc:sldMk cId="1651476077" sldId="616"/>
        </pc:sldMkLst>
      </pc:sldChg>
      <pc:sldChg chg="modSp">
        <pc:chgData name="David Urting" userId="4a167d54-09e5-437e-86c7-3d90dd344c5c" providerId="ADAL" clId="{772692E7-7F96-42FF-8673-63703FC6DE68}" dt="2019-09-14T22:11:12.563" v="33" actId="1076"/>
        <pc:sldMkLst>
          <pc:docMk/>
          <pc:sldMk cId="2482233665" sldId="617"/>
        </pc:sldMkLst>
        <pc:picChg chg="mod">
          <ac:chgData name="David Urting" userId="4a167d54-09e5-437e-86c7-3d90dd344c5c" providerId="ADAL" clId="{772692E7-7F96-42FF-8673-63703FC6DE68}" dt="2019-09-14T22:11:12.563" v="33" actId="1076"/>
          <ac:picMkLst>
            <pc:docMk/>
            <pc:sldMk cId="2482233665" sldId="617"/>
            <ac:picMk id="5" creationId="{0CFC7374-CAB5-4C71-8EAD-A68A1D8CDB68}"/>
          </ac:picMkLst>
        </pc:picChg>
      </pc:sldChg>
      <pc:sldChg chg="modSp">
        <pc:chgData name="David Urting" userId="4a167d54-09e5-437e-86c7-3d90dd344c5c" providerId="ADAL" clId="{772692E7-7F96-42FF-8673-63703FC6DE68}" dt="2019-09-18T20:22:37.111" v="508" actId="14100"/>
        <pc:sldMkLst>
          <pc:docMk/>
          <pc:sldMk cId="1050045862" sldId="624"/>
        </pc:sldMkLst>
        <pc:spChg chg="mod">
          <ac:chgData name="David Urting" userId="4a167d54-09e5-437e-86c7-3d90dd344c5c" providerId="ADAL" clId="{772692E7-7F96-42FF-8673-63703FC6DE68}" dt="2019-09-14T22:13:29.195" v="45" actId="14100"/>
          <ac:spMkLst>
            <pc:docMk/>
            <pc:sldMk cId="1050045862" sldId="624"/>
            <ac:spMk id="3" creationId="{B03EE140-6DA1-48B3-99C5-91CBB31F2F6B}"/>
          </ac:spMkLst>
        </pc:spChg>
        <pc:grpChg chg="mod">
          <ac:chgData name="David Urting" userId="4a167d54-09e5-437e-86c7-3d90dd344c5c" providerId="ADAL" clId="{772692E7-7F96-42FF-8673-63703FC6DE68}" dt="2019-09-18T20:22:37.111" v="508" actId="14100"/>
          <ac:grpSpMkLst>
            <pc:docMk/>
            <pc:sldMk cId="1050045862" sldId="624"/>
            <ac:grpSpMk id="8" creationId="{B92D8765-C23E-44DC-940F-2883224BA532}"/>
          </ac:grpSpMkLst>
        </pc:grpChg>
      </pc:sldChg>
      <pc:sldChg chg="modSp">
        <pc:chgData name="David Urting" userId="4a167d54-09e5-437e-86c7-3d90dd344c5c" providerId="ADAL" clId="{772692E7-7F96-42FF-8673-63703FC6DE68}" dt="2019-09-21T20:40:27.917" v="890" actId="20577"/>
        <pc:sldMkLst>
          <pc:docMk/>
          <pc:sldMk cId="308146375" sldId="626"/>
        </pc:sldMkLst>
        <pc:spChg chg="mod">
          <ac:chgData name="David Urting" userId="4a167d54-09e5-437e-86c7-3d90dd344c5c" providerId="ADAL" clId="{772692E7-7F96-42FF-8673-63703FC6DE68}" dt="2019-09-21T20:40:27.917" v="890" actId="20577"/>
          <ac:spMkLst>
            <pc:docMk/>
            <pc:sldMk cId="308146375" sldId="626"/>
            <ac:spMk id="3" creationId="{FB28269B-F3CD-4D92-8DA1-2BB42C29B6F3}"/>
          </ac:spMkLst>
        </pc:spChg>
      </pc:sldChg>
      <pc:sldChg chg="delSp">
        <pc:chgData name="David Urting" userId="4a167d54-09e5-437e-86c7-3d90dd344c5c" providerId="ADAL" clId="{772692E7-7F96-42FF-8673-63703FC6DE68}" dt="2019-09-14T22:12:04.807" v="34" actId="478"/>
        <pc:sldMkLst>
          <pc:docMk/>
          <pc:sldMk cId="62422336" sldId="630"/>
        </pc:sldMkLst>
        <pc:spChg chg="del">
          <ac:chgData name="David Urting" userId="4a167d54-09e5-437e-86c7-3d90dd344c5c" providerId="ADAL" clId="{772692E7-7F96-42FF-8673-63703FC6DE68}" dt="2019-09-14T22:12:04.807" v="34" actId="478"/>
          <ac:spMkLst>
            <pc:docMk/>
            <pc:sldMk cId="62422336" sldId="630"/>
            <ac:spMk id="3" creationId="{4FE912A8-5FF2-4845-976F-42A88B4191E5}"/>
          </ac:spMkLst>
        </pc:spChg>
      </pc:sldChg>
      <pc:sldChg chg="addSp delSp modSp">
        <pc:chgData name="David Urting" userId="4a167d54-09e5-437e-86c7-3d90dd344c5c" providerId="ADAL" clId="{772692E7-7F96-42FF-8673-63703FC6DE68}" dt="2019-09-14T22:12:39.995" v="42" actId="1076"/>
        <pc:sldMkLst>
          <pc:docMk/>
          <pc:sldMk cId="3206912414" sldId="631"/>
        </pc:sldMkLst>
        <pc:spChg chg="del mod">
          <ac:chgData name="David Urting" userId="4a167d54-09e5-437e-86c7-3d90dd344c5c" providerId="ADAL" clId="{772692E7-7F96-42FF-8673-63703FC6DE68}" dt="2019-09-14T22:12:32.617" v="40" actId="478"/>
          <ac:spMkLst>
            <pc:docMk/>
            <pc:sldMk cId="3206912414" sldId="631"/>
            <ac:spMk id="3" creationId="{9013BC25-8D41-4941-9B7D-03D819A044E4}"/>
          </ac:spMkLst>
        </pc:spChg>
        <pc:spChg chg="mod">
          <ac:chgData name="David Urting" userId="4a167d54-09e5-437e-86c7-3d90dd344c5c" providerId="ADAL" clId="{772692E7-7F96-42FF-8673-63703FC6DE68}" dt="2019-09-14T22:12:39.995" v="42" actId="1076"/>
          <ac:spMkLst>
            <pc:docMk/>
            <pc:sldMk cId="3206912414" sldId="631"/>
            <ac:spMk id="7" creationId="{27577916-2752-4046-B9DA-D5355FA69D3A}"/>
          </ac:spMkLst>
        </pc:spChg>
        <pc:graphicFrameChg chg="add del mod">
          <ac:chgData name="David Urting" userId="4a167d54-09e5-437e-86c7-3d90dd344c5c" providerId="ADAL" clId="{772692E7-7F96-42FF-8673-63703FC6DE68}" dt="2019-09-14T22:12:39.995" v="42" actId="1076"/>
          <ac:graphicFrameMkLst>
            <pc:docMk/>
            <pc:sldMk cId="3206912414" sldId="631"/>
            <ac:graphicFrameMk id="5" creationId="{2364A9A0-980E-4DCF-841B-16D2151783C0}"/>
          </ac:graphicFrameMkLst>
        </pc:graphicFrameChg>
      </pc:sldChg>
      <pc:sldChg chg="delSp">
        <pc:chgData name="David Urting" userId="4a167d54-09e5-437e-86c7-3d90dd344c5c" providerId="ADAL" clId="{772692E7-7F96-42FF-8673-63703FC6DE68}" dt="2019-09-14T22:12:51.740" v="43" actId="478"/>
        <pc:sldMkLst>
          <pc:docMk/>
          <pc:sldMk cId="1219916127" sldId="633"/>
        </pc:sldMkLst>
        <pc:spChg chg="del">
          <ac:chgData name="David Urting" userId="4a167d54-09e5-437e-86c7-3d90dd344c5c" providerId="ADAL" clId="{772692E7-7F96-42FF-8673-63703FC6DE68}" dt="2019-09-14T22:12:51.740" v="43" actId="478"/>
          <ac:spMkLst>
            <pc:docMk/>
            <pc:sldMk cId="1219916127" sldId="633"/>
            <ac:spMk id="3" creationId="{6558260D-6064-4A86-ACB6-3984F99CA796}"/>
          </ac:spMkLst>
        </pc:spChg>
      </pc:sldChg>
      <pc:sldChg chg="delSp">
        <pc:chgData name="David Urting" userId="4a167d54-09e5-437e-86c7-3d90dd344c5c" providerId="ADAL" clId="{772692E7-7F96-42FF-8673-63703FC6DE68}" dt="2019-09-14T22:13:11.381" v="44" actId="478"/>
        <pc:sldMkLst>
          <pc:docMk/>
          <pc:sldMk cId="2557642414" sldId="639"/>
        </pc:sldMkLst>
        <pc:spChg chg="del">
          <ac:chgData name="David Urting" userId="4a167d54-09e5-437e-86c7-3d90dd344c5c" providerId="ADAL" clId="{772692E7-7F96-42FF-8673-63703FC6DE68}" dt="2019-09-14T22:13:11.381" v="44" actId="478"/>
          <ac:spMkLst>
            <pc:docMk/>
            <pc:sldMk cId="2557642414" sldId="639"/>
            <ac:spMk id="3" creationId="{2D42FEE5-0DA1-4BCC-B929-79F6726A069B}"/>
          </ac:spMkLst>
        </pc:spChg>
      </pc:sldChg>
      <pc:sldChg chg="modSp">
        <pc:chgData name="David Urting" userId="4a167d54-09e5-437e-86c7-3d90dd344c5c" providerId="ADAL" clId="{772692E7-7F96-42FF-8673-63703FC6DE68}" dt="2019-09-18T20:52:06.682" v="849" actId="14"/>
        <pc:sldMkLst>
          <pc:docMk/>
          <pc:sldMk cId="689412231" sldId="640"/>
        </pc:sldMkLst>
        <pc:spChg chg="mod">
          <ac:chgData name="David Urting" userId="4a167d54-09e5-437e-86c7-3d90dd344c5c" providerId="ADAL" clId="{772692E7-7F96-42FF-8673-63703FC6DE68}" dt="2019-09-18T20:52:06.682" v="849" actId="14"/>
          <ac:spMkLst>
            <pc:docMk/>
            <pc:sldMk cId="689412231" sldId="640"/>
            <ac:spMk id="3" creationId="{AF873587-48C7-4A32-B492-8734E6C39B96}"/>
          </ac:spMkLst>
        </pc:spChg>
      </pc:sldChg>
      <pc:sldChg chg="modSp">
        <pc:chgData name="David Urting" userId="4a167d54-09e5-437e-86c7-3d90dd344c5c" providerId="ADAL" clId="{772692E7-7F96-42FF-8673-63703FC6DE68}" dt="2019-09-14T22:15:05.122" v="126" actId="20577"/>
        <pc:sldMkLst>
          <pc:docMk/>
          <pc:sldMk cId="1021475938" sldId="641"/>
        </pc:sldMkLst>
        <pc:spChg chg="mod">
          <ac:chgData name="David Urting" userId="4a167d54-09e5-437e-86c7-3d90dd344c5c" providerId="ADAL" clId="{772692E7-7F96-42FF-8673-63703FC6DE68}" dt="2019-09-14T22:15:05.122" v="126" actId="20577"/>
          <ac:spMkLst>
            <pc:docMk/>
            <pc:sldMk cId="1021475938" sldId="641"/>
            <ac:spMk id="3" creationId="{36B9DACC-3B45-4E66-8FCF-17D3ADB318CF}"/>
          </ac:spMkLst>
        </pc:spChg>
      </pc:sldChg>
      <pc:sldChg chg="addSp delSp modSp del">
        <pc:chgData name="David Urting" userId="4a167d54-09e5-437e-86c7-3d90dd344c5c" providerId="ADAL" clId="{772692E7-7F96-42FF-8673-63703FC6DE68}" dt="2019-09-25T21:16:33.450" v="985" actId="47"/>
        <pc:sldMkLst>
          <pc:docMk/>
          <pc:sldMk cId="927831341" sldId="642"/>
        </pc:sldMkLst>
        <pc:spChg chg="add del mod">
          <ac:chgData name="David Urting" userId="4a167d54-09e5-437e-86c7-3d90dd344c5c" providerId="ADAL" clId="{772692E7-7F96-42FF-8673-63703FC6DE68}" dt="2019-09-25T21:16:30.082" v="984"/>
          <ac:spMkLst>
            <pc:docMk/>
            <pc:sldMk cId="927831341" sldId="642"/>
            <ac:spMk id="3" creationId="{838F8075-5EEE-42F3-A11D-D0A5A8201925}"/>
          </ac:spMkLst>
        </pc:spChg>
        <pc:picChg chg="add del">
          <ac:chgData name="David Urting" userId="4a167d54-09e5-437e-86c7-3d90dd344c5c" providerId="ADAL" clId="{772692E7-7F96-42FF-8673-63703FC6DE68}" dt="2019-09-25T21:16:30.082" v="984"/>
          <ac:picMkLst>
            <pc:docMk/>
            <pc:sldMk cId="927831341" sldId="642"/>
            <ac:picMk id="1026" creationId="{58D91E64-494E-48DD-99FB-B62F909CBEA0}"/>
          </ac:picMkLst>
        </pc:picChg>
      </pc:sldChg>
      <pc:sldChg chg="modSp">
        <pc:chgData name="David Urting" userId="4a167d54-09e5-437e-86c7-3d90dd344c5c" providerId="ADAL" clId="{772692E7-7F96-42FF-8673-63703FC6DE68}" dt="2019-09-18T21:00:46.741" v="880" actId="20577"/>
        <pc:sldMkLst>
          <pc:docMk/>
          <pc:sldMk cId="3633336867" sldId="643"/>
        </pc:sldMkLst>
        <pc:spChg chg="mod">
          <ac:chgData name="David Urting" userId="4a167d54-09e5-437e-86c7-3d90dd344c5c" providerId="ADAL" clId="{772692E7-7F96-42FF-8673-63703FC6DE68}" dt="2019-09-18T21:00:46.741" v="880" actId="20577"/>
          <ac:spMkLst>
            <pc:docMk/>
            <pc:sldMk cId="3633336867" sldId="643"/>
            <ac:spMk id="3" creationId="{AFDAD6D6-65E1-4EC6-8D4A-C54CBECA5236}"/>
          </ac:spMkLst>
        </pc:spChg>
      </pc:sldChg>
      <pc:sldChg chg="modSp">
        <pc:chgData name="David Urting" userId="4a167d54-09e5-437e-86c7-3d90dd344c5c" providerId="ADAL" clId="{772692E7-7F96-42FF-8673-63703FC6DE68}" dt="2019-09-18T21:01:07.096" v="888" actId="20577"/>
        <pc:sldMkLst>
          <pc:docMk/>
          <pc:sldMk cId="101270742" sldId="644"/>
        </pc:sldMkLst>
        <pc:spChg chg="mod">
          <ac:chgData name="David Urting" userId="4a167d54-09e5-437e-86c7-3d90dd344c5c" providerId="ADAL" clId="{772692E7-7F96-42FF-8673-63703FC6DE68}" dt="2019-09-18T21:01:07.096" v="888" actId="20577"/>
          <ac:spMkLst>
            <pc:docMk/>
            <pc:sldMk cId="101270742" sldId="644"/>
            <ac:spMk id="3" creationId="{62C9282D-01D3-4F9A-B991-737BECA44467}"/>
          </ac:spMkLst>
        </pc:spChg>
      </pc:sldChg>
      <pc:sldChg chg="addSp delSp modSp">
        <pc:chgData name="David Urting" userId="4a167d54-09e5-437e-86c7-3d90dd344c5c" providerId="ADAL" clId="{772692E7-7F96-42FF-8673-63703FC6DE68}" dt="2019-09-18T20:04:43.702" v="233" actId="1076"/>
        <pc:sldMkLst>
          <pc:docMk/>
          <pc:sldMk cId="3120225440" sldId="645"/>
        </pc:sldMkLst>
        <pc:spChg chg="del">
          <ac:chgData name="David Urting" userId="4a167d54-09e5-437e-86c7-3d90dd344c5c" providerId="ADAL" clId="{772692E7-7F96-42FF-8673-63703FC6DE68}" dt="2019-09-14T22:10:59.145" v="1" actId="478"/>
          <ac:spMkLst>
            <pc:docMk/>
            <pc:sldMk cId="3120225440" sldId="645"/>
            <ac:spMk id="3" creationId="{D8E4D6FB-739E-44AB-ABC8-09C06F356C3B}"/>
          </ac:spMkLst>
        </pc:spChg>
        <pc:graphicFrameChg chg="mod modGraphic">
          <ac:chgData name="David Urting" userId="4a167d54-09e5-437e-86c7-3d90dd344c5c" providerId="ADAL" clId="{772692E7-7F96-42FF-8673-63703FC6DE68}" dt="2019-09-18T20:04:37.675" v="232" actId="6549"/>
          <ac:graphicFrameMkLst>
            <pc:docMk/>
            <pc:sldMk cId="3120225440" sldId="645"/>
            <ac:graphicFrameMk id="6" creationId="{CC0133EC-95C7-4B69-A87D-6A4B97983318}"/>
          </ac:graphicFrameMkLst>
        </pc:graphicFrameChg>
        <pc:picChg chg="add mod">
          <ac:chgData name="David Urting" userId="4a167d54-09e5-437e-86c7-3d90dd344c5c" providerId="ADAL" clId="{772692E7-7F96-42FF-8673-63703FC6DE68}" dt="2019-09-18T20:04:43.702" v="233" actId="1076"/>
          <ac:picMkLst>
            <pc:docMk/>
            <pc:sldMk cId="3120225440" sldId="645"/>
            <ac:picMk id="3" creationId="{11C67561-CE58-475E-BD57-FE76BDD67F52}"/>
          </ac:picMkLst>
        </pc:picChg>
        <pc:picChg chg="del mod">
          <ac:chgData name="David Urting" userId="4a167d54-09e5-437e-86c7-3d90dd344c5c" providerId="ADAL" clId="{772692E7-7F96-42FF-8673-63703FC6DE68}" dt="2019-09-18T20:03:28.574" v="176" actId="478"/>
          <ac:picMkLst>
            <pc:docMk/>
            <pc:sldMk cId="3120225440" sldId="645"/>
            <ac:picMk id="5" creationId="{A1321C0C-23F4-4024-A037-A5E46478B5E9}"/>
          </ac:picMkLst>
        </pc:picChg>
      </pc:sldChg>
      <pc:sldChg chg="modSp">
        <pc:chgData name="David Urting" userId="4a167d54-09e5-437e-86c7-3d90dd344c5c" providerId="ADAL" clId="{772692E7-7F96-42FF-8673-63703FC6DE68}" dt="2019-09-14T22:12:12.536" v="35" actId="1076"/>
        <pc:sldMkLst>
          <pc:docMk/>
          <pc:sldMk cId="1372792481" sldId="648"/>
        </pc:sldMkLst>
        <pc:spChg chg="mod">
          <ac:chgData name="David Urting" userId="4a167d54-09e5-437e-86c7-3d90dd344c5c" providerId="ADAL" clId="{772692E7-7F96-42FF-8673-63703FC6DE68}" dt="2019-09-14T22:12:12.536" v="35" actId="1076"/>
          <ac:spMkLst>
            <pc:docMk/>
            <pc:sldMk cId="1372792481" sldId="648"/>
            <ac:spMk id="5" creationId="{7288210A-30C5-453F-8412-F8F66AC96854}"/>
          </ac:spMkLst>
        </pc:spChg>
      </pc:sldChg>
      <pc:sldChg chg="modSp">
        <pc:chgData name="David Urting" userId="4a167d54-09e5-437e-86c7-3d90dd344c5c" providerId="ADAL" clId="{772692E7-7F96-42FF-8673-63703FC6DE68}" dt="2019-09-14T22:13:48.099" v="47" actId="1076"/>
        <pc:sldMkLst>
          <pc:docMk/>
          <pc:sldMk cId="3540808254" sldId="650"/>
        </pc:sldMkLst>
        <pc:grpChg chg="mod">
          <ac:chgData name="David Urting" userId="4a167d54-09e5-437e-86c7-3d90dd344c5c" providerId="ADAL" clId="{772692E7-7F96-42FF-8673-63703FC6DE68}" dt="2019-09-14T22:13:48.099" v="47" actId="1076"/>
          <ac:grpSpMkLst>
            <pc:docMk/>
            <pc:sldMk cId="3540808254" sldId="650"/>
            <ac:grpSpMk id="6" creationId="{2DCB4778-6A65-4107-BF9E-2F08D35474AE}"/>
          </ac:grpSpMkLst>
        </pc:grpChg>
        <pc:picChg chg="mod">
          <ac:chgData name="David Urting" userId="4a167d54-09e5-437e-86c7-3d90dd344c5c" providerId="ADAL" clId="{772692E7-7F96-42FF-8673-63703FC6DE68}" dt="2019-09-14T22:13:42.489" v="46" actId="1076"/>
          <ac:picMkLst>
            <pc:docMk/>
            <pc:sldMk cId="3540808254" sldId="650"/>
            <ac:picMk id="1026" creationId="{903619E0-0CB0-4C07-B779-1840AE6B4452}"/>
          </ac:picMkLst>
        </pc:picChg>
        <pc:picChg chg="mod">
          <ac:chgData name="David Urting" userId="4a167d54-09e5-437e-86c7-3d90dd344c5c" providerId="ADAL" clId="{772692E7-7F96-42FF-8673-63703FC6DE68}" dt="2019-09-14T22:13:42.489" v="46" actId="1076"/>
          <ac:picMkLst>
            <pc:docMk/>
            <pc:sldMk cId="3540808254" sldId="650"/>
            <ac:picMk id="1028" creationId="{32A24477-3F0C-491D-BA7A-79A2972464AE}"/>
          </ac:picMkLst>
        </pc:picChg>
        <pc:picChg chg="mod">
          <ac:chgData name="David Urting" userId="4a167d54-09e5-437e-86c7-3d90dd344c5c" providerId="ADAL" clId="{772692E7-7F96-42FF-8673-63703FC6DE68}" dt="2019-09-14T22:13:42.489" v="46" actId="1076"/>
          <ac:picMkLst>
            <pc:docMk/>
            <pc:sldMk cId="3540808254" sldId="650"/>
            <ac:picMk id="1030" creationId="{BA421DE8-6F36-4129-AA8D-E527854E1240}"/>
          </ac:picMkLst>
        </pc:picChg>
        <pc:picChg chg="mod">
          <ac:chgData name="David Urting" userId="4a167d54-09e5-437e-86c7-3d90dd344c5c" providerId="ADAL" clId="{772692E7-7F96-42FF-8673-63703FC6DE68}" dt="2019-09-14T22:13:42.489" v="46" actId="1076"/>
          <ac:picMkLst>
            <pc:docMk/>
            <pc:sldMk cId="3540808254" sldId="650"/>
            <ac:picMk id="1032" creationId="{4B903FD7-DC95-4774-8299-97FEA3C6AF82}"/>
          </ac:picMkLst>
        </pc:picChg>
      </pc:sldChg>
      <pc:sldChg chg="addSp delSp modSp">
        <pc:chgData name="David Urting" userId="4a167d54-09e5-437e-86c7-3d90dd344c5c" providerId="ADAL" clId="{772692E7-7F96-42FF-8673-63703FC6DE68}" dt="2019-09-18T20:38:01.928" v="752" actId="20577"/>
        <pc:sldMkLst>
          <pc:docMk/>
          <pc:sldMk cId="3636130458" sldId="652"/>
        </pc:sldMkLst>
        <pc:spChg chg="mod">
          <ac:chgData name="David Urting" userId="4a167d54-09e5-437e-86c7-3d90dd344c5c" providerId="ADAL" clId="{772692E7-7F96-42FF-8673-63703FC6DE68}" dt="2019-09-18T20:38:01.928" v="752" actId="20577"/>
          <ac:spMkLst>
            <pc:docMk/>
            <pc:sldMk cId="3636130458" sldId="652"/>
            <ac:spMk id="3" creationId="{DCD4ED99-52E7-4E62-9149-444476ED0AC2}"/>
          </ac:spMkLst>
        </pc:spChg>
        <pc:picChg chg="add mod">
          <ac:chgData name="David Urting" userId="4a167d54-09e5-437e-86c7-3d90dd344c5c" providerId="ADAL" clId="{772692E7-7F96-42FF-8673-63703FC6DE68}" dt="2019-09-18T20:34:55.895" v="699" actId="1076"/>
          <ac:picMkLst>
            <pc:docMk/>
            <pc:sldMk cId="3636130458" sldId="652"/>
            <ac:picMk id="4" creationId="{108A3BE5-302A-4F1B-8EE3-1D4CF0CE491A}"/>
          </ac:picMkLst>
        </pc:picChg>
        <pc:picChg chg="del mod">
          <ac:chgData name="David Urting" userId="4a167d54-09e5-437e-86c7-3d90dd344c5c" providerId="ADAL" clId="{772692E7-7F96-42FF-8673-63703FC6DE68}" dt="2019-09-18T20:32:36.026" v="643" actId="478"/>
          <ac:picMkLst>
            <pc:docMk/>
            <pc:sldMk cId="3636130458" sldId="652"/>
            <ac:picMk id="6" creationId="{A7EC487D-FFBE-446F-9C1E-DBFE74B8B402}"/>
          </ac:picMkLst>
        </pc:picChg>
      </pc:sldChg>
      <pc:sldChg chg="addSp delSp modSp">
        <pc:chgData name="David Urting" userId="4a167d54-09e5-437e-86c7-3d90dd344c5c" providerId="ADAL" clId="{772692E7-7F96-42FF-8673-63703FC6DE68}" dt="2019-09-28T13:05:08.442" v="1040" actId="1076"/>
        <pc:sldMkLst>
          <pc:docMk/>
          <pc:sldMk cId="3469952147" sldId="653"/>
        </pc:sldMkLst>
        <pc:spChg chg="mod">
          <ac:chgData name="David Urting" userId="4a167d54-09e5-437e-86c7-3d90dd344c5c" providerId="ADAL" clId="{772692E7-7F96-42FF-8673-63703FC6DE68}" dt="2019-09-18T20:44:19.401" v="776" actId="14100"/>
          <ac:spMkLst>
            <pc:docMk/>
            <pc:sldMk cId="3469952147" sldId="653"/>
            <ac:spMk id="7" creationId="{AE9E6BF0-42F6-442D-9411-C2E1E8BE3BEC}"/>
          </ac:spMkLst>
        </pc:spChg>
        <pc:grpChg chg="mod">
          <ac:chgData name="David Urting" userId="4a167d54-09e5-437e-86c7-3d90dd344c5c" providerId="ADAL" clId="{772692E7-7F96-42FF-8673-63703FC6DE68}" dt="2019-09-18T20:39:51.008" v="763" actId="1076"/>
          <ac:grpSpMkLst>
            <pc:docMk/>
            <pc:sldMk cId="3469952147" sldId="653"/>
            <ac:grpSpMk id="8" creationId="{05B642B2-E7E6-44BB-AEDF-6C45C2DBC857}"/>
          </ac:grpSpMkLst>
        </pc:grpChg>
        <pc:picChg chg="add mod ord">
          <ac:chgData name="David Urting" userId="4a167d54-09e5-437e-86c7-3d90dd344c5c" providerId="ADAL" clId="{772692E7-7F96-42FF-8673-63703FC6DE68}" dt="2019-09-18T20:39:44.799" v="762" actId="1076"/>
          <ac:picMkLst>
            <pc:docMk/>
            <pc:sldMk cId="3469952147" sldId="653"/>
            <ac:picMk id="4" creationId="{C6D1FA18-34D7-427B-9437-A4B1FAD467A5}"/>
          </ac:picMkLst>
        </pc:picChg>
        <pc:picChg chg="del">
          <ac:chgData name="David Urting" userId="4a167d54-09e5-437e-86c7-3d90dd344c5c" providerId="ADAL" clId="{772692E7-7F96-42FF-8673-63703FC6DE68}" dt="2019-09-18T20:37:29.092" v="727" actId="478"/>
          <ac:picMkLst>
            <pc:docMk/>
            <pc:sldMk cId="3469952147" sldId="653"/>
            <ac:picMk id="5" creationId="{40F5872B-3BDD-4817-81DA-867127873CE0}"/>
          </ac:picMkLst>
        </pc:picChg>
        <pc:picChg chg="add mod">
          <ac:chgData name="David Urting" userId="4a167d54-09e5-437e-86c7-3d90dd344c5c" providerId="ADAL" clId="{772692E7-7F96-42FF-8673-63703FC6DE68}" dt="2019-09-28T13:05:08.442" v="1040" actId="1076"/>
          <ac:picMkLst>
            <pc:docMk/>
            <pc:sldMk cId="3469952147" sldId="653"/>
            <ac:picMk id="5" creationId="{C9E20940-B7DF-4C7F-B7E4-8C3527FB4241}"/>
          </ac:picMkLst>
        </pc:picChg>
        <pc:picChg chg="del mod">
          <ac:chgData name="David Urting" userId="4a167d54-09e5-437e-86c7-3d90dd344c5c" providerId="ADAL" clId="{772692E7-7F96-42FF-8673-63703FC6DE68}" dt="2019-09-18T20:40:01.762" v="765" actId="478"/>
          <ac:picMkLst>
            <pc:docMk/>
            <pc:sldMk cId="3469952147" sldId="653"/>
            <ac:picMk id="6" creationId="{21A22469-5379-4614-BAD9-9AF9A278D305}"/>
          </ac:picMkLst>
        </pc:picChg>
        <pc:picChg chg="add del mod ord">
          <ac:chgData name="David Urting" userId="4a167d54-09e5-437e-86c7-3d90dd344c5c" providerId="ADAL" clId="{772692E7-7F96-42FF-8673-63703FC6DE68}" dt="2019-09-28T13:05:06.439" v="1039" actId="478"/>
          <ac:picMkLst>
            <pc:docMk/>
            <pc:sldMk cId="3469952147" sldId="653"/>
            <ac:picMk id="13" creationId="{E6CFF233-46EC-4471-8BBE-11D1D0519F59}"/>
          </ac:picMkLst>
        </pc:picChg>
        <pc:cxnChg chg="mod">
          <ac:chgData name="David Urting" userId="4a167d54-09e5-437e-86c7-3d90dd344c5c" providerId="ADAL" clId="{772692E7-7F96-42FF-8673-63703FC6DE68}" dt="2019-09-18T20:39:54.466" v="764" actId="14100"/>
          <ac:cxnSpMkLst>
            <pc:docMk/>
            <pc:sldMk cId="3469952147" sldId="653"/>
            <ac:cxnSpMk id="11" creationId="{DD48E5B3-BFD5-4D56-AC0C-24DECBA0BC4D}"/>
          </ac:cxnSpMkLst>
        </pc:cxnChg>
      </pc:sldChg>
      <pc:sldChg chg="addSp delSp modSp">
        <pc:chgData name="David Urting" userId="4a167d54-09e5-437e-86c7-3d90dd344c5c" providerId="ADAL" clId="{772692E7-7F96-42FF-8673-63703FC6DE68}" dt="2019-09-18T20:45:06.014" v="783" actId="1076"/>
        <pc:sldMkLst>
          <pc:docMk/>
          <pc:sldMk cId="2244422689" sldId="654"/>
        </pc:sldMkLst>
        <pc:spChg chg="add mod">
          <ac:chgData name="David Urting" userId="4a167d54-09e5-437e-86c7-3d90dd344c5c" providerId="ADAL" clId="{772692E7-7F96-42FF-8673-63703FC6DE68}" dt="2019-09-18T20:44:36.633" v="781" actId="1076"/>
          <ac:spMkLst>
            <pc:docMk/>
            <pc:sldMk cId="2244422689" sldId="654"/>
            <ac:spMk id="8" creationId="{45C5F71A-5430-495F-B3A6-C94DBB13AC65}"/>
          </ac:spMkLst>
        </pc:spChg>
        <pc:picChg chg="del">
          <ac:chgData name="David Urting" userId="4a167d54-09e5-437e-86c7-3d90dd344c5c" providerId="ADAL" clId="{772692E7-7F96-42FF-8673-63703FC6DE68}" dt="2019-09-18T20:42:08.128" v="769" actId="478"/>
          <ac:picMkLst>
            <pc:docMk/>
            <pc:sldMk cId="2244422689" sldId="654"/>
            <ac:picMk id="4" creationId="{2A86A470-337F-4989-B7BD-21FD9C400865}"/>
          </ac:picMkLst>
        </pc:picChg>
        <pc:picChg chg="del">
          <ac:chgData name="David Urting" userId="4a167d54-09e5-437e-86c7-3d90dd344c5c" providerId="ADAL" clId="{772692E7-7F96-42FF-8673-63703FC6DE68}" dt="2019-09-18T20:43:31.398" v="773" actId="478"/>
          <ac:picMkLst>
            <pc:docMk/>
            <pc:sldMk cId="2244422689" sldId="654"/>
            <ac:picMk id="5" creationId="{906C58EE-2AD8-4DB0-A072-C577B2F6BB7C}"/>
          </ac:picMkLst>
        </pc:picChg>
        <pc:picChg chg="add del mod">
          <ac:chgData name="David Urting" userId="4a167d54-09e5-437e-86c7-3d90dd344c5c" providerId="ADAL" clId="{772692E7-7F96-42FF-8673-63703FC6DE68}" dt="2019-09-18T20:43:28.015" v="772" actId="478"/>
          <ac:picMkLst>
            <pc:docMk/>
            <pc:sldMk cId="2244422689" sldId="654"/>
            <ac:picMk id="6" creationId="{B4D38B7A-533C-47C0-9CC2-5E5AF4C5A9EC}"/>
          </ac:picMkLst>
        </pc:picChg>
        <pc:picChg chg="add mod">
          <ac:chgData name="David Urting" userId="4a167d54-09e5-437e-86c7-3d90dd344c5c" providerId="ADAL" clId="{772692E7-7F96-42FF-8673-63703FC6DE68}" dt="2019-09-18T20:43:59.141" v="775" actId="1076"/>
          <ac:picMkLst>
            <pc:docMk/>
            <pc:sldMk cId="2244422689" sldId="654"/>
            <ac:picMk id="7" creationId="{CC7CB95A-AD16-4685-9BC7-65BAC30005DE}"/>
          </ac:picMkLst>
        </pc:picChg>
        <pc:picChg chg="add mod">
          <ac:chgData name="David Urting" userId="4a167d54-09e5-437e-86c7-3d90dd344c5c" providerId="ADAL" clId="{772692E7-7F96-42FF-8673-63703FC6DE68}" dt="2019-09-18T20:45:06.014" v="783" actId="1076"/>
          <ac:picMkLst>
            <pc:docMk/>
            <pc:sldMk cId="2244422689" sldId="654"/>
            <ac:picMk id="9" creationId="{FFBA4DD8-0C80-472B-B3DA-22C404493810}"/>
          </ac:picMkLst>
        </pc:picChg>
      </pc:sldChg>
      <pc:sldChg chg="addSp delSp modSp modAnim">
        <pc:chgData name="David Urting" userId="4a167d54-09e5-437e-86c7-3d90dd344c5c" providerId="ADAL" clId="{772692E7-7F96-42FF-8673-63703FC6DE68}" dt="2019-09-18T20:32:14.239" v="642" actId="688"/>
        <pc:sldMkLst>
          <pc:docMk/>
          <pc:sldMk cId="2294259479" sldId="655"/>
        </pc:sldMkLst>
        <pc:spChg chg="mod">
          <ac:chgData name="David Urting" userId="4a167d54-09e5-437e-86c7-3d90dd344c5c" providerId="ADAL" clId="{772692E7-7F96-42FF-8673-63703FC6DE68}" dt="2019-09-18T20:31:30.336" v="628" actId="113"/>
          <ac:spMkLst>
            <pc:docMk/>
            <pc:sldMk cId="2294259479" sldId="655"/>
            <ac:spMk id="3" creationId="{6FB6FFCE-EF05-4CBC-AD38-70EFA1104FDA}"/>
          </ac:spMkLst>
        </pc:spChg>
        <pc:spChg chg="add mod">
          <ac:chgData name="David Urting" userId="4a167d54-09e5-437e-86c7-3d90dd344c5c" providerId="ADAL" clId="{772692E7-7F96-42FF-8673-63703FC6DE68}" dt="2019-09-18T20:32:03.439" v="637" actId="1076"/>
          <ac:spMkLst>
            <pc:docMk/>
            <pc:sldMk cId="2294259479" sldId="655"/>
            <ac:spMk id="6" creationId="{28F4385D-933A-46BC-A92E-5CB00CDD66F0}"/>
          </ac:spMkLst>
        </pc:spChg>
        <pc:spChg chg="add mod">
          <ac:chgData name="David Urting" userId="4a167d54-09e5-437e-86c7-3d90dd344c5c" providerId="ADAL" clId="{772692E7-7F96-42FF-8673-63703FC6DE68}" dt="2019-09-18T20:32:14.239" v="642" actId="688"/>
          <ac:spMkLst>
            <pc:docMk/>
            <pc:sldMk cId="2294259479" sldId="655"/>
            <ac:spMk id="8" creationId="{C280AD59-2665-4E2C-B243-E6AF24E3FF34}"/>
          </ac:spMkLst>
        </pc:spChg>
        <pc:picChg chg="add mod">
          <ac:chgData name="David Urting" userId="4a167d54-09e5-437e-86c7-3d90dd344c5c" providerId="ADAL" clId="{772692E7-7F96-42FF-8673-63703FC6DE68}" dt="2019-09-18T20:31:44.479" v="632" actId="1076"/>
          <ac:picMkLst>
            <pc:docMk/>
            <pc:sldMk cId="2294259479" sldId="655"/>
            <ac:picMk id="4" creationId="{73DA5FDE-46E3-406F-AA17-8FB317580D8F}"/>
          </ac:picMkLst>
        </pc:picChg>
        <pc:picChg chg="add mod">
          <ac:chgData name="David Urting" userId="4a167d54-09e5-437e-86c7-3d90dd344c5c" providerId="ADAL" clId="{772692E7-7F96-42FF-8673-63703FC6DE68}" dt="2019-09-18T20:31:38.631" v="629" actId="1076"/>
          <ac:picMkLst>
            <pc:docMk/>
            <pc:sldMk cId="2294259479" sldId="655"/>
            <ac:picMk id="5" creationId="{6FFD6855-24A0-4EE1-9C16-C43165144962}"/>
          </ac:picMkLst>
        </pc:picChg>
        <pc:picChg chg="del">
          <ac:chgData name="David Urting" userId="4a167d54-09e5-437e-86c7-3d90dd344c5c" providerId="ADAL" clId="{772692E7-7F96-42FF-8673-63703FC6DE68}" dt="2019-09-18T20:29:30.684" v="552" actId="478"/>
          <ac:picMkLst>
            <pc:docMk/>
            <pc:sldMk cId="2294259479" sldId="655"/>
            <ac:picMk id="7" creationId="{D13F067B-7921-4B56-BAAF-6AC03F59B7C6}"/>
          </ac:picMkLst>
        </pc:picChg>
      </pc:sldChg>
      <pc:sldChg chg="addSp delSp modSp delAnim">
        <pc:chgData name="David Urting" userId="4a167d54-09e5-437e-86c7-3d90dd344c5c" providerId="ADAL" clId="{772692E7-7F96-42FF-8673-63703FC6DE68}" dt="2019-09-18T20:46:34.905" v="796" actId="1076"/>
        <pc:sldMkLst>
          <pc:docMk/>
          <pc:sldMk cId="1502277245" sldId="656"/>
        </pc:sldMkLst>
        <pc:spChg chg="mod">
          <ac:chgData name="David Urting" userId="4a167d54-09e5-437e-86c7-3d90dd344c5c" providerId="ADAL" clId="{772692E7-7F96-42FF-8673-63703FC6DE68}" dt="2019-09-18T20:45:50.310" v="789" actId="20577"/>
          <ac:spMkLst>
            <pc:docMk/>
            <pc:sldMk cId="1502277245" sldId="656"/>
            <ac:spMk id="3" creationId="{4B4AD592-B8C7-4D78-A36F-1A0B503864F1}"/>
          </ac:spMkLst>
        </pc:spChg>
        <pc:picChg chg="mod">
          <ac:chgData name="David Urting" userId="4a167d54-09e5-437e-86c7-3d90dd344c5c" providerId="ADAL" clId="{772692E7-7F96-42FF-8673-63703FC6DE68}" dt="2019-09-18T20:45:54.455" v="791" actId="1076"/>
          <ac:picMkLst>
            <pc:docMk/>
            <pc:sldMk cId="1502277245" sldId="656"/>
            <ac:picMk id="4" creationId="{D315BD40-73DB-4BF3-A56A-D3960E8FBE70}"/>
          </ac:picMkLst>
        </pc:picChg>
        <pc:picChg chg="del mod">
          <ac:chgData name="David Urting" userId="4a167d54-09e5-437e-86c7-3d90dd344c5c" providerId="ADAL" clId="{772692E7-7F96-42FF-8673-63703FC6DE68}" dt="2019-09-18T20:46:01.017" v="792" actId="478"/>
          <ac:picMkLst>
            <pc:docMk/>
            <pc:sldMk cId="1502277245" sldId="656"/>
            <ac:picMk id="5" creationId="{DB4E7645-110A-43E6-9302-E743B2B4406F}"/>
          </ac:picMkLst>
        </pc:picChg>
        <pc:picChg chg="add mod">
          <ac:chgData name="David Urting" userId="4a167d54-09e5-437e-86c7-3d90dd344c5c" providerId="ADAL" clId="{772692E7-7F96-42FF-8673-63703FC6DE68}" dt="2019-09-18T20:46:34.905" v="796" actId="1076"/>
          <ac:picMkLst>
            <pc:docMk/>
            <pc:sldMk cId="1502277245" sldId="656"/>
            <ac:picMk id="6" creationId="{B7144170-5BE8-4415-8F1B-D8582145A719}"/>
          </ac:picMkLst>
        </pc:picChg>
      </pc:sldChg>
      <pc:sldChg chg="addSp delSp modSp">
        <pc:chgData name="David Urting" userId="4a167d54-09e5-437e-86c7-3d90dd344c5c" providerId="ADAL" clId="{772692E7-7F96-42FF-8673-63703FC6DE68}" dt="2019-09-28T13:05:59.177" v="1042" actId="1076"/>
        <pc:sldMkLst>
          <pc:docMk/>
          <pc:sldMk cId="797332297" sldId="657"/>
        </pc:sldMkLst>
        <pc:spChg chg="mod">
          <ac:chgData name="David Urting" userId="4a167d54-09e5-437e-86c7-3d90dd344c5c" providerId="ADAL" clId="{772692E7-7F96-42FF-8673-63703FC6DE68}" dt="2019-09-18T20:47:41.851" v="803" actId="1076"/>
          <ac:spMkLst>
            <pc:docMk/>
            <pc:sldMk cId="797332297" sldId="657"/>
            <ac:spMk id="3" creationId="{F74922BE-8209-4031-91B3-E7C6831E6B25}"/>
          </ac:spMkLst>
        </pc:spChg>
        <pc:spChg chg="mod">
          <ac:chgData name="David Urting" userId="4a167d54-09e5-437e-86c7-3d90dd344c5c" providerId="ADAL" clId="{772692E7-7F96-42FF-8673-63703FC6DE68}" dt="2019-09-18T20:47:54.879" v="806" actId="14100"/>
          <ac:spMkLst>
            <pc:docMk/>
            <pc:sldMk cId="797332297" sldId="657"/>
            <ac:spMk id="6" creationId="{AF640069-4ABE-4031-847C-A65A627471F3}"/>
          </ac:spMkLst>
        </pc:spChg>
        <pc:picChg chg="del">
          <ac:chgData name="David Urting" userId="4a167d54-09e5-437e-86c7-3d90dd344c5c" providerId="ADAL" clId="{772692E7-7F96-42FF-8673-63703FC6DE68}" dt="2019-09-18T20:47:29.742" v="797" actId="478"/>
          <ac:picMkLst>
            <pc:docMk/>
            <pc:sldMk cId="797332297" sldId="657"/>
            <ac:picMk id="4" creationId="{57003CA6-09B8-419A-956E-5C4AAC81E470}"/>
          </ac:picMkLst>
        </pc:picChg>
        <pc:picChg chg="add del mod">
          <ac:chgData name="David Urting" userId="4a167d54-09e5-437e-86c7-3d90dd344c5c" providerId="ADAL" clId="{772692E7-7F96-42FF-8673-63703FC6DE68}" dt="2019-09-28T13:04:57.643" v="1037" actId="478"/>
          <ac:picMkLst>
            <pc:docMk/>
            <pc:sldMk cId="797332297" sldId="657"/>
            <ac:picMk id="4" creationId="{BB1513EB-32C4-463A-99F8-8E8362ADA8AA}"/>
          </ac:picMkLst>
        </pc:picChg>
        <pc:picChg chg="del mod">
          <ac:chgData name="David Urting" userId="4a167d54-09e5-437e-86c7-3d90dd344c5c" providerId="ADAL" clId="{772692E7-7F96-42FF-8673-63703FC6DE68}" dt="2019-09-18T20:48:10.564" v="807" actId="478"/>
          <ac:picMkLst>
            <pc:docMk/>
            <pc:sldMk cId="797332297" sldId="657"/>
            <ac:picMk id="5" creationId="{5FA1E608-C683-4065-990A-240EB1518956}"/>
          </ac:picMkLst>
        </pc:picChg>
        <pc:picChg chg="add mod">
          <ac:chgData name="David Urting" userId="4a167d54-09e5-437e-86c7-3d90dd344c5c" providerId="ADAL" clId="{772692E7-7F96-42FF-8673-63703FC6DE68}" dt="2019-09-28T13:05:59.177" v="1042" actId="1076"/>
          <ac:picMkLst>
            <pc:docMk/>
            <pc:sldMk cId="797332297" sldId="657"/>
            <ac:picMk id="5" creationId="{6DAFADF0-5133-456A-9546-81B00EAEA9A8}"/>
          </ac:picMkLst>
        </pc:picChg>
        <pc:picChg chg="add mod ord">
          <ac:chgData name="David Urting" userId="4a167d54-09e5-437e-86c7-3d90dd344c5c" providerId="ADAL" clId="{772692E7-7F96-42FF-8673-63703FC6DE68}" dt="2019-09-18T20:47:41.003" v="802" actId="167"/>
          <ac:picMkLst>
            <pc:docMk/>
            <pc:sldMk cId="797332297" sldId="657"/>
            <ac:picMk id="7" creationId="{03292940-ED4B-430E-811B-94154DCE0793}"/>
          </ac:picMkLst>
        </pc:picChg>
        <pc:picChg chg="add del mod">
          <ac:chgData name="David Urting" userId="4a167d54-09e5-437e-86c7-3d90dd344c5c" providerId="ADAL" clId="{772692E7-7F96-42FF-8673-63703FC6DE68}" dt="2019-09-28T13:04:50.467" v="1034" actId="478"/>
          <ac:picMkLst>
            <pc:docMk/>
            <pc:sldMk cId="797332297" sldId="657"/>
            <ac:picMk id="8" creationId="{A65D94FA-DF08-4363-BFCF-7059AB1E79AC}"/>
          </ac:picMkLst>
        </pc:picChg>
      </pc:sldChg>
      <pc:sldChg chg="delSp modSp delAnim">
        <pc:chgData name="David Urting" userId="4a167d54-09e5-437e-86c7-3d90dd344c5c" providerId="ADAL" clId="{772692E7-7F96-42FF-8673-63703FC6DE68}" dt="2019-09-18T20:53:25.325" v="854" actId="20577"/>
        <pc:sldMkLst>
          <pc:docMk/>
          <pc:sldMk cId="2724448401" sldId="658"/>
        </pc:sldMkLst>
        <pc:spChg chg="del topLvl">
          <ac:chgData name="David Urting" userId="4a167d54-09e5-437e-86c7-3d90dd344c5c" providerId="ADAL" clId="{772692E7-7F96-42FF-8673-63703FC6DE68}" dt="2019-09-18T20:49:24.091" v="822" actId="478"/>
          <ac:spMkLst>
            <pc:docMk/>
            <pc:sldMk cId="2724448401" sldId="658"/>
            <ac:spMk id="7" creationId="{05E19816-DD65-4DE7-8692-7CF540F99A67}"/>
          </ac:spMkLst>
        </pc:spChg>
        <pc:grpChg chg="del">
          <ac:chgData name="David Urting" userId="4a167d54-09e5-437e-86c7-3d90dd344c5c" providerId="ADAL" clId="{772692E7-7F96-42FF-8673-63703FC6DE68}" dt="2019-09-18T20:49:24.091" v="822" actId="478"/>
          <ac:grpSpMkLst>
            <pc:docMk/>
            <pc:sldMk cId="2724448401" sldId="658"/>
            <ac:grpSpMk id="8" creationId="{DBA2C20D-395B-4A20-8C63-875A99563288}"/>
          </ac:grpSpMkLst>
        </pc:grpChg>
        <pc:graphicFrameChg chg="modGraphic">
          <ac:chgData name="David Urting" userId="4a167d54-09e5-437e-86c7-3d90dd344c5c" providerId="ADAL" clId="{772692E7-7F96-42FF-8673-63703FC6DE68}" dt="2019-09-18T20:53:25.325" v="854" actId="20577"/>
          <ac:graphicFrameMkLst>
            <pc:docMk/>
            <pc:sldMk cId="2724448401" sldId="658"/>
            <ac:graphicFrameMk id="4" creationId="{1993ECB4-4BBC-4A7E-9D8E-C3DA7DEC30A2}"/>
          </ac:graphicFrameMkLst>
        </pc:graphicFrameChg>
        <pc:graphicFrameChg chg="mod modGraphic">
          <ac:chgData name="David Urting" userId="4a167d54-09e5-437e-86c7-3d90dd344c5c" providerId="ADAL" clId="{772692E7-7F96-42FF-8673-63703FC6DE68}" dt="2019-09-18T20:50:34.302" v="831" actId="207"/>
          <ac:graphicFrameMkLst>
            <pc:docMk/>
            <pc:sldMk cId="2724448401" sldId="658"/>
            <ac:graphicFrameMk id="5" creationId="{49E5B7C9-7363-4EB3-8ADB-C4C6682B6E55}"/>
          </ac:graphicFrameMkLst>
        </pc:graphicFrameChg>
        <pc:picChg chg="mod topLvl">
          <ac:chgData name="David Urting" userId="4a167d54-09e5-437e-86c7-3d90dd344c5c" providerId="ADAL" clId="{772692E7-7F96-42FF-8673-63703FC6DE68}" dt="2019-09-18T20:49:27.246" v="823" actId="1076"/>
          <ac:picMkLst>
            <pc:docMk/>
            <pc:sldMk cId="2724448401" sldId="658"/>
            <ac:picMk id="6" creationId="{D2A62633-8686-4BA6-96AF-7B6D43E0C76B}"/>
          </ac:picMkLst>
        </pc:picChg>
        <pc:picChg chg="mod">
          <ac:chgData name="David Urting" userId="4a167d54-09e5-437e-86c7-3d90dd344c5c" providerId="ADAL" clId="{772692E7-7F96-42FF-8673-63703FC6DE68}" dt="2019-09-18T20:49:29.646" v="824" actId="1076"/>
          <ac:picMkLst>
            <pc:docMk/>
            <pc:sldMk cId="2724448401" sldId="658"/>
            <ac:picMk id="9" creationId="{6C0FCDB6-23F7-455E-82B1-8BF20C5A1D95}"/>
          </ac:picMkLst>
        </pc:picChg>
      </pc:sldChg>
      <pc:sldChg chg="modSp">
        <pc:chgData name="David Urting" userId="4a167d54-09e5-437e-86c7-3d90dd344c5c" providerId="ADAL" clId="{772692E7-7F96-42FF-8673-63703FC6DE68}" dt="2019-09-18T20:58:35.658" v="859" actId="14100"/>
        <pc:sldMkLst>
          <pc:docMk/>
          <pc:sldMk cId="3153473904" sldId="660"/>
        </pc:sldMkLst>
        <pc:spChg chg="mod">
          <ac:chgData name="David Urting" userId="4a167d54-09e5-437e-86c7-3d90dd344c5c" providerId="ADAL" clId="{772692E7-7F96-42FF-8673-63703FC6DE68}" dt="2019-09-14T22:14:57.074" v="123" actId="1076"/>
          <ac:spMkLst>
            <pc:docMk/>
            <pc:sldMk cId="3153473904" sldId="660"/>
            <ac:spMk id="5" creationId="{9E597FB9-FD03-48D8-ADFE-79CAF6CD336A}"/>
          </ac:spMkLst>
        </pc:spChg>
        <pc:spChg chg="mod">
          <ac:chgData name="David Urting" userId="4a167d54-09e5-437e-86c7-3d90dd344c5c" providerId="ADAL" clId="{772692E7-7F96-42FF-8673-63703FC6DE68}" dt="2019-09-14T22:14:51.672" v="122" actId="1036"/>
          <ac:spMkLst>
            <pc:docMk/>
            <pc:sldMk cId="3153473904" sldId="660"/>
            <ac:spMk id="21" creationId="{64C94A26-8625-4802-8DA0-31389D51707D}"/>
          </ac:spMkLst>
        </pc:spChg>
        <pc:spChg chg="mod">
          <ac:chgData name="David Urting" userId="4a167d54-09e5-437e-86c7-3d90dd344c5c" providerId="ADAL" clId="{772692E7-7F96-42FF-8673-63703FC6DE68}" dt="2019-09-14T22:14:51.672" v="122" actId="1036"/>
          <ac:spMkLst>
            <pc:docMk/>
            <pc:sldMk cId="3153473904" sldId="660"/>
            <ac:spMk id="23" creationId="{208F3CC9-4A1A-486D-825C-DCEDF5A368EE}"/>
          </ac:spMkLst>
        </pc:spChg>
        <pc:spChg chg="mod">
          <ac:chgData name="David Urting" userId="4a167d54-09e5-437e-86c7-3d90dd344c5c" providerId="ADAL" clId="{772692E7-7F96-42FF-8673-63703FC6DE68}" dt="2019-09-14T22:14:51.672" v="122" actId="1036"/>
          <ac:spMkLst>
            <pc:docMk/>
            <pc:sldMk cId="3153473904" sldId="660"/>
            <ac:spMk id="24" creationId="{EE6B91DC-5E8E-4849-A978-97A16FD75A6B}"/>
          </ac:spMkLst>
        </pc:spChg>
        <pc:spChg chg="mod">
          <ac:chgData name="David Urting" userId="4a167d54-09e5-437e-86c7-3d90dd344c5c" providerId="ADAL" clId="{772692E7-7F96-42FF-8673-63703FC6DE68}" dt="2019-09-14T22:14:51.672" v="122" actId="1036"/>
          <ac:spMkLst>
            <pc:docMk/>
            <pc:sldMk cId="3153473904" sldId="660"/>
            <ac:spMk id="25" creationId="{C66A2A5B-D8DF-499A-98D8-252043DABCD0}"/>
          </ac:spMkLst>
        </pc:spChg>
        <pc:grpChg chg="mod">
          <ac:chgData name="David Urting" userId="4a167d54-09e5-437e-86c7-3d90dd344c5c" providerId="ADAL" clId="{772692E7-7F96-42FF-8673-63703FC6DE68}" dt="2019-09-14T22:14:51.672" v="122" actId="1036"/>
          <ac:grpSpMkLst>
            <pc:docMk/>
            <pc:sldMk cId="3153473904" sldId="660"/>
            <ac:grpSpMk id="15" creationId="{33BCFB9A-54E2-4852-BF84-8C711D1DC803}"/>
          </ac:grpSpMkLst>
        </pc:grpChg>
        <pc:grpChg chg="mod">
          <ac:chgData name="David Urting" userId="4a167d54-09e5-437e-86c7-3d90dd344c5c" providerId="ADAL" clId="{772692E7-7F96-42FF-8673-63703FC6DE68}" dt="2019-09-14T22:14:51.672" v="122" actId="1036"/>
          <ac:grpSpMkLst>
            <pc:docMk/>
            <pc:sldMk cId="3153473904" sldId="660"/>
            <ac:grpSpMk id="16" creationId="{85CFE1F6-1229-4276-8A3A-D0D350D6D7E8}"/>
          </ac:grpSpMkLst>
        </pc:grpChg>
        <pc:grpChg chg="mod">
          <ac:chgData name="David Urting" userId="4a167d54-09e5-437e-86c7-3d90dd344c5c" providerId="ADAL" clId="{772692E7-7F96-42FF-8673-63703FC6DE68}" dt="2019-09-14T22:14:51.672" v="122" actId="1036"/>
          <ac:grpSpMkLst>
            <pc:docMk/>
            <pc:sldMk cId="3153473904" sldId="660"/>
            <ac:grpSpMk id="18" creationId="{3984E063-C4EE-478F-9B0C-10E9CA040E78}"/>
          </ac:grpSpMkLst>
        </pc:grpChg>
        <pc:grpChg chg="mod">
          <ac:chgData name="David Urting" userId="4a167d54-09e5-437e-86c7-3d90dd344c5c" providerId="ADAL" clId="{772692E7-7F96-42FF-8673-63703FC6DE68}" dt="2019-09-14T22:14:51.672" v="122" actId="1036"/>
          <ac:grpSpMkLst>
            <pc:docMk/>
            <pc:sldMk cId="3153473904" sldId="660"/>
            <ac:grpSpMk id="26" creationId="{CF71EED0-C838-4E83-B71C-4ABCCC9BEADE}"/>
          </ac:grpSpMkLst>
        </pc:grpChg>
        <pc:grpChg chg="mod">
          <ac:chgData name="David Urting" userId="4a167d54-09e5-437e-86c7-3d90dd344c5c" providerId="ADAL" clId="{772692E7-7F96-42FF-8673-63703FC6DE68}" dt="2019-09-14T22:14:51.672" v="122" actId="1036"/>
          <ac:grpSpMkLst>
            <pc:docMk/>
            <pc:sldMk cId="3153473904" sldId="660"/>
            <ac:grpSpMk id="33" creationId="{65BC4109-560B-4CF8-AEC9-E08F22261540}"/>
          </ac:grpSpMkLst>
        </pc:grpChg>
        <pc:picChg chg="mod">
          <ac:chgData name="David Urting" userId="4a167d54-09e5-437e-86c7-3d90dd344c5c" providerId="ADAL" clId="{772692E7-7F96-42FF-8673-63703FC6DE68}" dt="2019-09-14T22:14:51.672" v="122" actId="1036"/>
          <ac:picMkLst>
            <pc:docMk/>
            <pc:sldMk cId="3153473904" sldId="660"/>
            <ac:picMk id="2050" creationId="{F2DEAD65-82E2-458E-A3ED-0D747A443EF1}"/>
          </ac:picMkLst>
        </pc:picChg>
        <pc:cxnChg chg="mod">
          <ac:chgData name="David Urting" userId="4a167d54-09e5-437e-86c7-3d90dd344c5c" providerId="ADAL" clId="{772692E7-7F96-42FF-8673-63703FC6DE68}" dt="2019-09-18T20:58:18.873" v="857" actId="14100"/>
          <ac:cxnSpMkLst>
            <pc:docMk/>
            <pc:sldMk cId="3153473904" sldId="660"/>
            <ac:cxnSpMk id="8" creationId="{7B5C6191-50D3-4DE7-B06E-48F46E8CBC31}"/>
          </ac:cxnSpMkLst>
        </pc:cxnChg>
        <pc:cxnChg chg="mod">
          <ac:chgData name="David Urting" userId="4a167d54-09e5-437e-86c7-3d90dd344c5c" providerId="ADAL" clId="{772692E7-7F96-42FF-8673-63703FC6DE68}" dt="2019-09-18T20:58:09.825" v="855" actId="14100"/>
          <ac:cxnSpMkLst>
            <pc:docMk/>
            <pc:sldMk cId="3153473904" sldId="660"/>
            <ac:cxnSpMk id="10" creationId="{A9EBF0A7-96B9-455F-973C-FE4EBCBDDC3C}"/>
          </ac:cxnSpMkLst>
        </pc:cxnChg>
        <pc:cxnChg chg="mod">
          <ac:chgData name="David Urting" userId="4a167d54-09e5-437e-86c7-3d90dd344c5c" providerId="ADAL" clId="{772692E7-7F96-42FF-8673-63703FC6DE68}" dt="2019-09-18T20:58:14.633" v="856" actId="14100"/>
          <ac:cxnSpMkLst>
            <pc:docMk/>
            <pc:sldMk cId="3153473904" sldId="660"/>
            <ac:cxnSpMk id="14" creationId="{1E31F5A4-E974-428F-9CF7-E6AA2A560532}"/>
          </ac:cxnSpMkLst>
        </pc:cxnChg>
        <pc:cxnChg chg="mod">
          <ac:chgData name="David Urting" userId="4a167d54-09e5-437e-86c7-3d90dd344c5c" providerId="ADAL" clId="{772692E7-7F96-42FF-8673-63703FC6DE68}" dt="2019-09-18T20:58:35.658" v="859" actId="14100"/>
          <ac:cxnSpMkLst>
            <pc:docMk/>
            <pc:sldMk cId="3153473904" sldId="660"/>
            <ac:cxnSpMk id="28" creationId="{9563B871-3F1B-4AE5-8E0B-1A13F8DCA76C}"/>
          </ac:cxnSpMkLst>
        </pc:cxnChg>
        <pc:cxnChg chg="mod">
          <ac:chgData name="David Urting" userId="4a167d54-09e5-437e-86c7-3d90dd344c5c" providerId="ADAL" clId="{772692E7-7F96-42FF-8673-63703FC6DE68}" dt="2019-09-18T20:58:29.062" v="858" actId="14100"/>
          <ac:cxnSpMkLst>
            <pc:docMk/>
            <pc:sldMk cId="3153473904" sldId="660"/>
            <ac:cxnSpMk id="31" creationId="{5E73006B-241E-4721-8269-FDF1151ACD7C}"/>
          </ac:cxnSpMkLst>
        </pc:cxnChg>
      </pc:sldChg>
      <pc:sldChg chg="modSp">
        <pc:chgData name="David Urting" userId="4a167d54-09e5-437e-86c7-3d90dd344c5c" providerId="ADAL" clId="{772692E7-7F96-42FF-8673-63703FC6DE68}" dt="2019-09-25T20:50:07.721" v="976" actId="207"/>
        <pc:sldMkLst>
          <pc:docMk/>
          <pc:sldMk cId="834146697" sldId="661"/>
        </pc:sldMkLst>
        <pc:spChg chg="mod">
          <ac:chgData name="David Urting" userId="4a167d54-09e5-437e-86c7-3d90dd344c5c" providerId="ADAL" clId="{772692E7-7F96-42FF-8673-63703FC6DE68}" dt="2019-09-18T21:01:38.903" v="889" actId="20577"/>
          <ac:spMkLst>
            <pc:docMk/>
            <pc:sldMk cId="834146697" sldId="661"/>
            <ac:spMk id="3" creationId="{BAD0E1F9-7D04-4201-B469-6D1ECF775C4B}"/>
          </ac:spMkLst>
        </pc:spChg>
        <pc:graphicFrameChg chg="modGraphic">
          <ac:chgData name="David Urting" userId="4a167d54-09e5-437e-86c7-3d90dd344c5c" providerId="ADAL" clId="{772692E7-7F96-42FF-8673-63703FC6DE68}" dt="2019-09-25T20:50:07.721" v="976" actId="207"/>
          <ac:graphicFrameMkLst>
            <pc:docMk/>
            <pc:sldMk cId="834146697" sldId="661"/>
            <ac:graphicFrameMk id="5" creationId="{116E49A5-E61B-440F-BE2A-19BDF9EBE4C4}"/>
          </ac:graphicFrameMkLst>
        </pc:graphicFrameChg>
      </pc:sldChg>
      <pc:sldChg chg="delSp">
        <pc:chgData name="David Urting" userId="4a167d54-09e5-437e-86c7-3d90dd344c5c" providerId="ADAL" clId="{772692E7-7F96-42FF-8673-63703FC6DE68}" dt="2019-09-14T22:15:26.557" v="128" actId="478"/>
        <pc:sldMkLst>
          <pc:docMk/>
          <pc:sldMk cId="1883939579" sldId="663"/>
        </pc:sldMkLst>
        <pc:spChg chg="del">
          <ac:chgData name="David Urting" userId="4a167d54-09e5-437e-86c7-3d90dd344c5c" providerId="ADAL" clId="{772692E7-7F96-42FF-8673-63703FC6DE68}" dt="2019-09-14T22:15:26.557" v="128" actId="478"/>
          <ac:spMkLst>
            <pc:docMk/>
            <pc:sldMk cId="1883939579" sldId="663"/>
            <ac:spMk id="3" creationId="{2C1719A0-86EB-4CCC-AF4E-93F191123456}"/>
          </ac:spMkLst>
        </pc:spChg>
      </pc:sldChg>
      <pc:sldChg chg="addSp delSp modSp">
        <pc:chgData name="David Urting" userId="4a167d54-09e5-437e-86c7-3d90dd344c5c" providerId="ADAL" clId="{772692E7-7F96-42FF-8673-63703FC6DE68}" dt="2019-09-21T20:42:34.814" v="894" actId="1076"/>
        <pc:sldMkLst>
          <pc:docMk/>
          <pc:sldMk cId="2376461683" sldId="666"/>
        </pc:sldMkLst>
        <pc:spChg chg="del">
          <ac:chgData name="David Urting" userId="4a167d54-09e5-437e-86c7-3d90dd344c5c" providerId="ADAL" clId="{772692E7-7F96-42FF-8673-63703FC6DE68}" dt="2019-09-14T22:18:19.364" v="157" actId="478"/>
          <ac:spMkLst>
            <pc:docMk/>
            <pc:sldMk cId="2376461683" sldId="666"/>
            <ac:spMk id="3" creationId="{ED1D1C63-31F4-4668-A46E-2935E17F3CB1}"/>
          </ac:spMkLst>
        </pc:spChg>
        <pc:spChg chg="mod ord">
          <ac:chgData name="David Urting" userId="4a167d54-09e5-437e-86c7-3d90dd344c5c" providerId="ADAL" clId="{772692E7-7F96-42FF-8673-63703FC6DE68}" dt="2019-09-14T22:18:13.526" v="146" actId="164"/>
          <ac:spMkLst>
            <pc:docMk/>
            <pc:sldMk cId="2376461683" sldId="666"/>
            <ac:spMk id="5" creationId="{7C3A31B6-0B34-456E-A8C5-C5AFFFA2B4C7}"/>
          </ac:spMkLst>
        </pc:spChg>
        <pc:spChg chg="mod">
          <ac:chgData name="David Urting" userId="4a167d54-09e5-437e-86c7-3d90dd344c5c" providerId="ADAL" clId="{772692E7-7F96-42FF-8673-63703FC6DE68}" dt="2019-09-14T22:18:13.526" v="146" actId="164"/>
          <ac:spMkLst>
            <pc:docMk/>
            <pc:sldMk cId="2376461683" sldId="666"/>
            <ac:spMk id="6" creationId="{A45816A1-4E94-48B8-958A-4D3C878267BD}"/>
          </ac:spMkLst>
        </pc:spChg>
        <pc:spChg chg="mod">
          <ac:chgData name="David Urting" userId="4a167d54-09e5-437e-86c7-3d90dd344c5c" providerId="ADAL" clId="{772692E7-7F96-42FF-8673-63703FC6DE68}" dt="2019-09-21T20:42:34.814" v="894" actId="1076"/>
          <ac:spMkLst>
            <pc:docMk/>
            <pc:sldMk cId="2376461683" sldId="666"/>
            <ac:spMk id="7" creationId="{0A927125-B15E-4733-8FA9-CA564BF8DBB4}"/>
          </ac:spMkLst>
        </pc:spChg>
        <pc:grpChg chg="add mod">
          <ac:chgData name="David Urting" userId="4a167d54-09e5-437e-86c7-3d90dd344c5c" providerId="ADAL" clId="{772692E7-7F96-42FF-8673-63703FC6DE68}" dt="2019-09-14T22:18:16.310" v="156" actId="1035"/>
          <ac:grpSpMkLst>
            <pc:docMk/>
            <pc:sldMk cId="2376461683" sldId="666"/>
            <ac:grpSpMk id="8" creationId="{0C5BFB06-DC14-44E6-876D-64E7D2A49F00}"/>
          </ac:grpSpMkLst>
        </pc:grpChg>
        <pc:graphicFrameChg chg="mod">
          <ac:chgData name="David Urting" userId="4a167d54-09e5-437e-86c7-3d90dd344c5c" providerId="ADAL" clId="{772692E7-7F96-42FF-8673-63703FC6DE68}" dt="2019-09-14T22:16:09.613" v="130" actId="1076"/>
          <ac:graphicFrameMkLst>
            <pc:docMk/>
            <pc:sldMk cId="2376461683" sldId="666"/>
            <ac:graphicFrameMk id="4" creationId="{1D6BC8E8-9092-4143-B1B1-A1BFD8962DAE}"/>
          </ac:graphicFrameMkLst>
        </pc:graphicFrameChg>
      </pc:sldChg>
      <pc:sldChg chg="delSp modSp">
        <pc:chgData name="David Urting" userId="4a167d54-09e5-437e-86c7-3d90dd344c5c" providerId="ADAL" clId="{772692E7-7F96-42FF-8673-63703FC6DE68}" dt="2019-09-14T22:17:46.434" v="142" actId="14100"/>
        <pc:sldMkLst>
          <pc:docMk/>
          <pc:sldMk cId="1299232579" sldId="667"/>
        </pc:sldMkLst>
        <pc:spChg chg="del">
          <ac:chgData name="David Urting" userId="4a167d54-09e5-437e-86c7-3d90dd344c5c" providerId="ADAL" clId="{772692E7-7F96-42FF-8673-63703FC6DE68}" dt="2019-09-14T22:17:09.061" v="138" actId="478"/>
          <ac:spMkLst>
            <pc:docMk/>
            <pc:sldMk cId="1299232579" sldId="667"/>
            <ac:spMk id="3" creationId="{78FDD3FB-5602-47C9-A5A3-F61671AAF43C}"/>
          </ac:spMkLst>
        </pc:spChg>
        <pc:spChg chg="mod">
          <ac:chgData name="David Urting" userId="4a167d54-09e5-437e-86c7-3d90dd344c5c" providerId="ADAL" clId="{772692E7-7F96-42FF-8673-63703FC6DE68}" dt="2019-09-14T22:16:49.581" v="133" actId="207"/>
          <ac:spMkLst>
            <pc:docMk/>
            <pc:sldMk cId="1299232579" sldId="667"/>
            <ac:spMk id="5" creationId="{F5479571-BC13-4311-A340-BE5A4183B5B8}"/>
          </ac:spMkLst>
        </pc:spChg>
        <pc:spChg chg="mod">
          <ac:chgData name="David Urting" userId="4a167d54-09e5-437e-86c7-3d90dd344c5c" providerId="ADAL" clId="{772692E7-7F96-42FF-8673-63703FC6DE68}" dt="2019-09-14T22:16:56.554" v="134" actId="207"/>
          <ac:spMkLst>
            <pc:docMk/>
            <pc:sldMk cId="1299232579" sldId="667"/>
            <ac:spMk id="8" creationId="{C80AFD1D-F382-40DE-B299-2291A679C981}"/>
          </ac:spMkLst>
        </pc:spChg>
        <pc:grpChg chg="mod">
          <ac:chgData name="David Urting" userId="4a167d54-09e5-437e-86c7-3d90dd344c5c" providerId="ADAL" clId="{772692E7-7F96-42FF-8673-63703FC6DE68}" dt="2019-09-14T22:17:46.434" v="142" actId="14100"/>
          <ac:grpSpMkLst>
            <pc:docMk/>
            <pc:sldMk cId="1299232579" sldId="667"/>
            <ac:grpSpMk id="14" creationId="{162A4BC3-8AFF-4555-B940-DAB947A62B89}"/>
          </ac:grpSpMkLst>
        </pc:grpChg>
        <pc:grpChg chg="mod">
          <ac:chgData name="David Urting" userId="4a167d54-09e5-437e-86c7-3d90dd344c5c" providerId="ADAL" clId="{772692E7-7F96-42FF-8673-63703FC6DE68}" dt="2019-09-14T22:17:01.105" v="135" actId="1076"/>
          <ac:grpSpMkLst>
            <pc:docMk/>
            <pc:sldMk cId="1299232579" sldId="667"/>
            <ac:grpSpMk id="15" creationId="{BD135C99-3F9C-4F83-8645-51542DC31EB5}"/>
          </ac:grpSpMkLst>
        </pc:grpChg>
        <pc:graphicFrameChg chg="mod">
          <ac:chgData name="David Urting" userId="4a167d54-09e5-437e-86c7-3d90dd344c5c" providerId="ADAL" clId="{772692E7-7F96-42FF-8673-63703FC6DE68}" dt="2019-09-14T22:17:06.136" v="137" actId="1076"/>
          <ac:graphicFrameMkLst>
            <pc:docMk/>
            <pc:sldMk cId="1299232579" sldId="667"/>
            <ac:graphicFrameMk id="4" creationId="{B91AAF05-2F84-4371-A9BB-5ED5E2202339}"/>
          </ac:graphicFrameMkLst>
        </pc:graphicFrameChg>
        <pc:cxnChg chg="mod">
          <ac:chgData name="David Urting" userId="4a167d54-09e5-437e-86c7-3d90dd344c5c" providerId="ADAL" clId="{772692E7-7F96-42FF-8673-63703FC6DE68}" dt="2019-09-14T22:17:40.162" v="141" actId="13822"/>
          <ac:cxnSpMkLst>
            <pc:docMk/>
            <pc:sldMk cId="1299232579" sldId="667"/>
            <ac:cxnSpMk id="7" creationId="{FD24AE39-0456-4119-BCB1-709DEA6C630A}"/>
          </ac:cxnSpMkLst>
        </pc:cxnChg>
        <pc:cxnChg chg="mod">
          <ac:chgData name="David Urting" userId="4a167d54-09e5-437e-86c7-3d90dd344c5c" providerId="ADAL" clId="{772692E7-7F96-42FF-8673-63703FC6DE68}" dt="2019-09-14T22:17:34.817" v="140" actId="13822"/>
          <ac:cxnSpMkLst>
            <pc:docMk/>
            <pc:sldMk cId="1299232579" sldId="667"/>
            <ac:cxnSpMk id="9" creationId="{9A7A1AC7-9790-45E6-B148-F1C37DDA6CC9}"/>
          </ac:cxnSpMkLst>
        </pc:cxnChg>
      </pc:sldChg>
      <pc:sldChg chg="delSp modSp">
        <pc:chgData name="David Urting" userId="4a167d54-09e5-437e-86c7-3d90dd344c5c" providerId="ADAL" clId="{772692E7-7F96-42FF-8673-63703FC6DE68}" dt="2019-09-21T20:46:00.472" v="903" actId="20577"/>
        <pc:sldMkLst>
          <pc:docMk/>
          <pc:sldMk cId="3898239740" sldId="669"/>
        </pc:sldMkLst>
        <pc:spChg chg="del">
          <ac:chgData name="David Urting" userId="4a167d54-09e5-437e-86c7-3d90dd344c5c" providerId="ADAL" clId="{772692E7-7F96-42FF-8673-63703FC6DE68}" dt="2019-09-14T22:18:28.027" v="158" actId="478"/>
          <ac:spMkLst>
            <pc:docMk/>
            <pc:sldMk cId="3898239740" sldId="669"/>
            <ac:spMk id="3" creationId="{A5985935-8217-4078-8F11-3AD914034DBF}"/>
          </ac:spMkLst>
        </pc:spChg>
        <pc:graphicFrameChg chg="modGraphic">
          <ac:chgData name="David Urting" userId="4a167d54-09e5-437e-86c7-3d90dd344c5c" providerId="ADAL" clId="{772692E7-7F96-42FF-8673-63703FC6DE68}" dt="2019-09-21T20:46:00.472" v="903" actId="20577"/>
          <ac:graphicFrameMkLst>
            <pc:docMk/>
            <pc:sldMk cId="3898239740" sldId="669"/>
            <ac:graphicFrameMk id="4" creationId="{B91AAF05-2F84-4371-A9BB-5ED5E2202339}"/>
          </ac:graphicFrameMkLst>
        </pc:graphicFrameChg>
      </pc:sldChg>
      <pc:sldChg chg="modSp">
        <pc:chgData name="David Urting" userId="4a167d54-09e5-437e-86c7-3d90dd344c5c" providerId="ADAL" clId="{772692E7-7F96-42FF-8673-63703FC6DE68}" dt="2019-09-14T22:21:10.384" v="170" actId="20577"/>
        <pc:sldMkLst>
          <pc:docMk/>
          <pc:sldMk cId="1234846573" sldId="672"/>
        </pc:sldMkLst>
        <pc:spChg chg="mod">
          <ac:chgData name="David Urting" userId="4a167d54-09e5-437e-86c7-3d90dd344c5c" providerId="ADAL" clId="{772692E7-7F96-42FF-8673-63703FC6DE68}" dt="2019-09-14T22:21:10.384" v="170" actId="20577"/>
          <ac:spMkLst>
            <pc:docMk/>
            <pc:sldMk cId="1234846573" sldId="672"/>
            <ac:spMk id="2" creationId="{25E049DE-97EA-4193-B952-1231C33C8812}"/>
          </ac:spMkLst>
        </pc:spChg>
      </pc:sldChg>
      <pc:sldChg chg="delSp">
        <pc:chgData name="David Urting" userId="4a167d54-09e5-437e-86c7-3d90dd344c5c" providerId="ADAL" clId="{772692E7-7F96-42FF-8673-63703FC6DE68}" dt="2019-09-14T22:19:00.287" v="160" actId="478"/>
        <pc:sldMkLst>
          <pc:docMk/>
          <pc:sldMk cId="2441162443" sldId="673"/>
        </pc:sldMkLst>
        <pc:spChg chg="del">
          <ac:chgData name="David Urting" userId="4a167d54-09e5-437e-86c7-3d90dd344c5c" providerId="ADAL" clId="{772692E7-7F96-42FF-8673-63703FC6DE68}" dt="2019-09-14T22:19:00.287" v="160" actId="478"/>
          <ac:spMkLst>
            <pc:docMk/>
            <pc:sldMk cId="2441162443" sldId="673"/>
            <ac:spMk id="3" creationId="{6C4363EF-5833-4423-B272-D83AE18587AA}"/>
          </ac:spMkLst>
        </pc:spChg>
      </pc:sldChg>
      <pc:sldChg chg="modSp">
        <pc:chgData name="David Urting" userId="4a167d54-09e5-437e-86c7-3d90dd344c5c" providerId="ADAL" clId="{772692E7-7F96-42FF-8673-63703FC6DE68}" dt="2019-09-21T20:51:32.165" v="904" actId="20577"/>
        <pc:sldMkLst>
          <pc:docMk/>
          <pc:sldMk cId="482853428" sldId="675"/>
        </pc:sldMkLst>
        <pc:spChg chg="mod">
          <ac:chgData name="David Urting" userId="4a167d54-09e5-437e-86c7-3d90dd344c5c" providerId="ADAL" clId="{772692E7-7F96-42FF-8673-63703FC6DE68}" dt="2019-09-21T20:51:32.165" v="904" actId="20577"/>
          <ac:spMkLst>
            <pc:docMk/>
            <pc:sldMk cId="482853428" sldId="675"/>
            <ac:spMk id="3" creationId="{B8C0A402-D3B1-48F7-98E6-C0FB6A681F49}"/>
          </ac:spMkLst>
        </pc:spChg>
        <pc:spChg chg="mod">
          <ac:chgData name="David Urting" userId="4a167d54-09e5-437e-86c7-3d90dd344c5c" providerId="ADAL" clId="{772692E7-7F96-42FF-8673-63703FC6DE68}" dt="2019-09-14T22:19:26.194" v="167" actId="1076"/>
          <ac:spMkLst>
            <pc:docMk/>
            <pc:sldMk cId="482853428" sldId="675"/>
            <ac:spMk id="5" creationId="{D536236A-744A-470F-9DE7-FE9157ED0E93}"/>
          </ac:spMkLst>
        </pc:spChg>
        <pc:graphicFrameChg chg="mod modGraphic">
          <ac:chgData name="David Urting" userId="4a167d54-09e5-437e-86c7-3d90dd344c5c" providerId="ADAL" clId="{772692E7-7F96-42FF-8673-63703FC6DE68}" dt="2019-09-14T22:19:23.083" v="166" actId="1076"/>
          <ac:graphicFrameMkLst>
            <pc:docMk/>
            <pc:sldMk cId="482853428" sldId="675"/>
            <ac:graphicFrameMk id="4" creationId="{BCA4F54F-663B-478C-B458-14A79E6D4A10}"/>
          </ac:graphicFrameMkLst>
        </pc:graphicFrameChg>
      </pc:sldChg>
      <pc:sldChg chg="modSp">
        <pc:chgData name="David Urting" userId="4a167d54-09e5-437e-86c7-3d90dd344c5c" providerId="ADAL" clId="{772692E7-7F96-42FF-8673-63703FC6DE68}" dt="2019-09-14T22:18:39.170" v="159" actId="1076"/>
        <pc:sldMkLst>
          <pc:docMk/>
          <pc:sldMk cId="637153256" sldId="677"/>
        </pc:sldMkLst>
        <pc:spChg chg="mod">
          <ac:chgData name="David Urting" userId="4a167d54-09e5-437e-86c7-3d90dd344c5c" providerId="ADAL" clId="{772692E7-7F96-42FF-8673-63703FC6DE68}" dt="2019-09-14T22:18:39.170" v="159" actId="1076"/>
          <ac:spMkLst>
            <pc:docMk/>
            <pc:sldMk cId="637153256" sldId="677"/>
            <ac:spMk id="5" creationId="{45AD1065-B01D-417E-B42A-54FF722569A4}"/>
          </ac:spMkLst>
        </pc:spChg>
      </pc:sldChg>
      <pc:sldChg chg="modSp">
        <pc:chgData name="David Urting" userId="4a167d54-09e5-437e-86c7-3d90dd344c5c" providerId="ADAL" clId="{772692E7-7F96-42FF-8673-63703FC6DE68}" dt="2019-09-30T17:24:15.737" v="1043" actId="1076"/>
        <pc:sldMkLst>
          <pc:docMk/>
          <pc:sldMk cId="1609531791" sldId="679"/>
        </pc:sldMkLst>
        <pc:picChg chg="mod">
          <ac:chgData name="David Urting" userId="4a167d54-09e5-437e-86c7-3d90dd344c5c" providerId="ADAL" clId="{772692E7-7F96-42FF-8673-63703FC6DE68}" dt="2019-09-30T17:24:15.737" v="1043" actId="1076"/>
          <ac:picMkLst>
            <pc:docMk/>
            <pc:sldMk cId="1609531791" sldId="679"/>
            <ac:picMk id="5" creationId="{C905BFC9-7119-497D-B115-2AF45CC3C78E}"/>
          </ac:picMkLst>
        </pc:picChg>
      </pc:sldChg>
      <pc:sldChg chg="modSp">
        <pc:chgData name="David Urting" userId="4a167d54-09e5-437e-86c7-3d90dd344c5c" providerId="ADAL" clId="{772692E7-7F96-42FF-8673-63703FC6DE68}" dt="2019-09-25T20:49:21.712" v="972" actId="207"/>
        <pc:sldMkLst>
          <pc:docMk/>
          <pc:sldMk cId="379152632" sldId="680"/>
        </pc:sldMkLst>
        <pc:spChg chg="mod">
          <ac:chgData name="David Urting" userId="4a167d54-09e5-437e-86c7-3d90dd344c5c" providerId="ADAL" clId="{772692E7-7F96-42FF-8673-63703FC6DE68}" dt="2019-09-25T20:49:21.712" v="972" actId="207"/>
          <ac:spMkLst>
            <pc:docMk/>
            <pc:sldMk cId="379152632" sldId="680"/>
            <ac:spMk id="4" creationId="{4DB9DABB-3822-4D1F-AF93-994C610CA69E}"/>
          </ac:spMkLst>
        </pc:spChg>
        <pc:cxnChg chg="mod">
          <ac:chgData name="David Urting" userId="4a167d54-09e5-437e-86c7-3d90dd344c5c" providerId="ADAL" clId="{772692E7-7F96-42FF-8673-63703FC6DE68}" dt="2019-09-25T20:49:12.550" v="950" actId="14100"/>
          <ac:cxnSpMkLst>
            <pc:docMk/>
            <pc:sldMk cId="379152632" sldId="680"/>
            <ac:cxnSpMk id="6" creationId="{48BE154C-FBC8-46BC-9E67-15B2F9AA9525}"/>
          </ac:cxnSpMkLst>
        </pc:cxnChg>
      </pc:sldChg>
      <pc:sldChg chg="delSp modSp">
        <pc:chgData name="David Urting" userId="4a167d54-09e5-437e-86c7-3d90dd344c5c" providerId="ADAL" clId="{772692E7-7F96-42FF-8673-63703FC6DE68}" dt="2019-09-14T22:14:36.296" v="99" actId="1038"/>
        <pc:sldMkLst>
          <pc:docMk/>
          <pc:sldMk cId="3662642615" sldId="681"/>
        </pc:sldMkLst>
        <pc:spChg chg="del">
          <ac:chgData name="David Urting" userId="4a167d54-09e5-437e-86c7-3d90dd344c5c" providerId="ADAL" clId="{772692E7-7F96-42FF-8673-63703FC6DE68}" dt="2019-09-14T22:14:28.343" v="49" actId="478"/>
          <ac:spMkLst>
            <pc:docMk/>
            <pc:sldMk cId="3662642615" sldId="681"/>
            <ac:spMk id="3" creationId="{862A01E9-E1B7-4CD6-8E07-B494303BF88D}"/>
          </ac:spMkLst>
        </pc:spChg>
        <pc:spChg chg="mod">
          <ac:chgData name="David Urting" userId="4a167d54-09e5-437e-86c7-3d90dd344c5c" providerId="ADAL" clId="{772692E7-7F96-42FF-8673-63703FC6DE68}" dt="2019-09-14T22:14:36.296" v="99" actId="1038"/>
          <ac:spMkLst>
            <pc:docMk/>
            <pc:sldMk cId="3662642615" sldId="681"/>
            <ac:spMk id="4" creationId="{50CB78E8-6FCE-48FC-98C7-EB4A2B92CC4A}"/>
          </ac:spMkLst>
        </pc:spChg>
        <pc:spChg chg="mod">
          <ac:chgData name="David Urting" userId="4a167d54-09e5-437e-86c7-3d90dd344c5c" providerId="ADAL" clId="{772692E7-7F96-42FF-8673-63703FC6DE68}" dt="2019-09-14T22:14:36.296" v="99" actId="1038"/>
          <ac:spMkLst>
            <pc:docMk/>
            <pc:sldMk cId="3662642615" sldId="681"/>
            <ac:spMk id="14" creationId="{54BA7D3D-AE5F-4579-9DDA-65D0C0DC77B1}"/>
          </ac:spMkLst>
        </pc:spChg>
        <pc:spChg chg="mod">
          <ac:chgData name="David Urting" userId="4a167d54-09e5-437e-86c7-3d90dd344c5c" providerId="ADAL" clId="{772692E7-7F96-42FF-8673-63703FC6DE68}" dt="2019-09-14T22:14:36.296" v="99" actId="1038"/>
          <ac:spMkLst>
            <pc:docMk/>
            <pc:sldMk cId="3662642615" sldId="681"/>
            <ac:spMk id="16" creationId="{3B92B932-059A-4406-B368-3D750333BDF0}"/>
          </ac:spMkLst>
        </pc:spChg>
        <pc:spChg chg="mod">
          <ac:chgData name="David Urting" userId="4a167d54-09e5-437e-86c7-3d90dd344c5c" providerId="ADAL" clId="{772692E7-7F96-42FF-8673-63703FC6DE68}" dt="2019-09-14T22:14:36.296" v="99" actId="1038"/>
          <ac:spMkLst>
            <pc:docMk/>
            <pc:sldMk cId="3662642615" sldId="681"/>
            <ac:spMk id="17" creationId="{9B8D5714-5BBD-427F-AF00-C61812E42E0B}"/>
          </ac:spMkLst>
        </pc:spChg>
        <pc:spChg chg="mod">
          <ac:chgData name="David Urting" userId="4a167d54-09e5-437e-86c7-3d90dd344c5c" providerId="ADAL" clId="{772692E7-7F96-42FF-8673-63703FC6DE68}" dt="2019-09-14T22:14:36.296" v="99" actId="1038"/>
          <ac:spMkLst>
            <pc:docMk/>
            <pc:sldMk cId="3662642615" sldId="681"/>
            <ac:spMk id="18" creationId="{8BFBF962-47D8-42B5-A375-BF9D1365C8EF}"/>
          </ac:spMkLst>
        </pc:spChg>
        <pc:spChg chg="mod">
          <ac:chgData name="David Urting" userId="4a167d54-09e5-437e-86c7-3d90dd344c5c" providerId="ADAL" clId="{772692E7-7F96-42FF-8673-63703FC6DE68}" dt="2019-09-14T22:14:36.296" v="99" actId="1038"/>
          <ac:spMkLst>
            <pc:docMk/>
            <pc:sldMk cId="3662642615" sldId="681"/>
            <ac:spMk id="26" creationId="{2DC64612-E63A-47DF-AA80-97062EB2F931}"/>
          </ac:spMkLst>
        </pc:spChg>
        <pc:grpChg chg="mod">
          <ac:chgData name="David Urting" userId="4a167d54-09e5-437e-86c7-3d90dd344c5c" providerId="ADAL" clId="{772692E7-7F96-42FF-8673-63703FC6DE68}" dt="2019-09-14T22:14:36.296" v="99" actId="1038"/>
          <ac:grpSpMkLst>
            <pc:docMk/>
            <pc:sldMk cId="3662642615" sldId="681"/>
            <ac:grpSpMk id="11" creationId="{4F2CB0E9-5255-4C7C-B1DD-F7E8754A2138}"/>
          </ac:grpSpMkLst>
        </pc:grpChg>
        <pc:grpChg chg="mod">
          <ac:chgData name="David Urting" userId="4a167d54-09e5-437e-86c7-3d90dd344c5c" providerId="ADAL" clId="{772692E7-7F96-42FF-8673-63703FC6DE68}" dt="2019-09-14T22:14:36.296" v="99" actId="1038"/>
          <ac:grpSpMkLst>
            <pc:docMk/>
            <pc:sldMk cId="3662642615" sldId="681"/>
            <ac:grpSpMk id="12" creationId="{24FB7A61-E987-405A-93A4-31A375458C8F}"/>
          </ac:grpSpMkLst>
        </pc:grpChg>
        <pc:grpChg chg="mod">
          <ac:chgData name="David Urting" userId="4a167d54-09e5-437e-86c7-3d90dd344c5c" providerId="ADAL" clId="{772692E7-7F96-42FF-8673-63703FC6DE68}" dt="2019-09-14T22:14:36.296" v="99" actId="1038"/>
          <ac:grpSpMkLst>
            <pc:docMk/>
            <pc:sldMk cId="3662642615" sldId="681"/>
            <ac:grpSpMk id="13" creationId="{CC8889CC-C5CD-43C8-BE44-E48DB1E43A37}"/>
          </ac:grpSpMkLst>
        </pc:grpChg>
        <pc:grpChg chg="mod">
          <ac:chgData name="David Urting" userId="4a167d54-09e5-437e-86c7-3d90dd344c5c" providerId="ADAL" clId="{772692E7-7F96-42FF-8673-63703FC6DE68}" dt="2019-09-14T22:14:36.296" v="99" actId="1038"/>
          <ac:grpSpMkLst>
            <pc:docMk/>
            <pc:sldMk cId="3662642615" sldId="681"/>
            <ac:grpSpMk id="21" creationId="{398A97E2-9157-4761-810E-7D0041647229}"/>
          </ac:grpSpMkLst>
        </pc:grpChg>
        <pc:grpChg chg="mod">
          <ac:chgData name="David Urting" userId="4a167d54-09e5-437e-86c7-3d90dd344c5c" providerId="ADAL" clId="{772692E7-7F96-42FF-8673-63703FC6DE68}" dt="2019-09-14T22:14:36.296" v="99" actId="1038"/>
          <ac:grpSpMkLst>
            <pc:docMk/>
            <pc:sldMk cId="3662642615" sldId="681"/>
            <ac:grpSpMk id="22" creationId="{AD358AEF-AC07-4133-9B41-7479B44CFA38}"/>
          </ac:grpSpMkLst>
        </pc:grpChg>
        <pc:grpChg chg="mod">
          <ac:chgData name="David Urting" userId="4a167d54-09e5-437e-86c7-3d90dd344c5c" providerId="ADAL" clId="{772692E7-7F96-42FF-8673-63703FC6DE68}" dt="2019-09-14T22:14:36.296" v="99" actId="1038"/>
          <ac:grpSpMkLst>
            <pc:docMk/>
            <pc:sldMk cId="3662642615" sldId="681"/>
            <ac:grpSpMk id="34" creationId="{4813CE01-A207-4A64-8BCF-8029D1CDA85F}"/>
          </ac:grpSpMkLst>
        </pc:grpChg>
        <pc:grpChg chg="mod">
          <ac:chgData name="David Urting" userId="4a167d54-09e5-437e-86c7-3d90dd344c5c" providerId="ADAL" clId="{772692E7-7F96-42FF-8673-63703FC6DE68}" dt="2019-09-14T22:14:36.296" v="99" actId="1038"/>
          <ac:grpSpMkLst>
            <pc:docMk/>
            <pc:sldMk cId="3662642615" sldId="681"/>
            <ac:grpSpMk id="35" creationId="{230B51C4-8136-4633-A63F-2B3017252AC7}"/>
          </ac:grpSpMkLst>
        </pc:grpChg>
        <pc:cxnChg chg="mod">
          <ac:chgData name="David Urting" userId="4a167d54-09e5-437e-86c7-3d90dd344c5c" providerId="ADAL" clId="{772692E7-7F96-42FF-8673-63703FC6DE68}" dt="2019-09-14T22:14:36.296" v="99" actId="1038"/>
          <ac:cxnSpMkLst>
            <pc:docMk/>
            <pc:sldMk cId="3662642615" sldId="681"/>
            <ac:cxnSpMk id="30" creationId="{749FED7B-B4B8-468D-B1FE-C976ED7B4036}"/>
          </ac:cxnSpMkLst>
        </pc:cxnChg>
        <pc:cxnChg chg="mod">
          <ac:chgData name="David Urting" userId="4a167d54-09e5-437e-86c7-3d90dd344c5c" providerId="ADAL" clId="{772692E7-7F96-42FF-8673-63703FC6DE68}" dt="2019-09-14T22:14:36.296" v="99" actId="1038"/>
          <ac:cxnSpMkLst>
            <pc:docMk/>
            <pc:sldMk cId="3662642615" sldId="681"/>
            <ac:cxnSpMk id="33" creationId="{87289381-BC23-4123-BC0D-D32C0AD730C5}"/>
          </ac:cxnSpMkLst>
        </pc:cxnChg>
      </pc:sldChg>
      <pc:sldChg chg="modSp add">
        <pc:chgData name="David Urting" userId="4a167d54-09e5-437e-86c7-3d90dd344c5c" providerId="ADAL" clId="{772692E7-7F96-42FF-8673-63703FC6DE68}" dt="2019-09-18T19:57:42.406" v="172"/>
        <pc:sldMkLst>
          <pc:docMk/>
          <pc:sldMk cId="1058247960" sldId="682"/>
        </pc:sldMkLst>
        <pc:spChg chg="mod">
          <ac:chgData name="David Urting" userId="4a167d54-09e5-437e-86c7-3d90dd344c5c" providerId="ADAL" clId="{772692E7-7F96-42FF-8673-63703FC6DE68}" dt="2019-09-18T19:57:42.406" v="172"/>
          <ac:spMkLst>
            <pc:docMk/>
            <pc:sldMk cId="1058247960" sldId="682"/>
            <ac:spMk id="2" creationId="{03E49DAC-BD15-4D83-A094-DAFFC78CFD4A}"/>
          </ac:spMkLst>
        </pc:spChg>
      </pc:sldChg>
      <pc:sldChg chg="modSp add del">
        <pc:chgData name="David Urting" userId="4a167d54-09e5-437e-86c7-3d90dd344c5c" providerId="ADAL" clId="{772692E7-7F96-42FF-8673-63703FC6DE68}" dt="2019-09-26T07:39:33.310" v="1016" actId="2696"/>
        <pc:sldMkLst>
          <pc:docMk/>
          <pc:sldMk cId="783760500" sldId="683"/>
        </pc:sldMkLst>
        <pc:spChg chg="mod">
          <ac:chgData name="David Urting" userId="4a167d54-09e5-437e-86c7-3d90dd344c5c" providerId="ADAL" clId="{772692E7-7F96-42FF-8673-63703FC6DE68}" dt="2019-09-18T20:06:10.322" v="271" actId="5793"/>
          <ac:spMkLst>
            <pc:docMk/>
            <pc:sldMk cId="783760500" sldId="683"/>
            <ac:spMk id="2" creationId="{785CF370-BC00-429A-88C0-0F2CE0F6859A}"/>
          </ac:spMkLst>
        </pc:spChg>
        <pc:spChg chg="mod">
          <ac:chgData name="David Urting" userId="4a167d54-09e5-437e-86c7-3d90dd344c5c" providerId="ADAL" clId="{772692E7-7F96-42FF-8673-63703FC6DE68}" dt="2019-09-18T20:08:10.246" v="507" actId="20577"/>
          <ac:spMkLst>
            <pc:docMk/>
            <pc:sldMk cId="783760500" sldId="683"/>
            <ac:spMk id="3" creationId="{3A56C886-60DA-44ED-8508-29C52777A48A}"/>
          </ac:spMkLst>
        </pc:spChg>
      </pc:sldChg>
      <pc:sldChg chg="modSp add">
        <pc:chgData name="David Urting" userId="4a167d54-09e5-437e-86c7-3d90dd344c5c" providerId="ADAL" clId="{772692E7-7F96-42FF-8673-63703FC6DE68}" dt="2019-09-25T20:50:24.709" v="980" actId="1076"/>
        <pc:sldMkLst>
          <pc:docMk/>
          <pc:sldMk cId="397734126" sldId="708"/>
        </pc:sldMkLst>
        <pc:spChg chg="mod">
          <ac:chgData name="David Urting" userId="4a167d54-09e5-437e-86c7-3d90dd344c5c" providerId="ADAL" clId="{772692E7-7F96-42FF-8673-63703FC6DE68}" dt="2019-09-25T20:49:03.869" v="949" actId="20577"/>
          <ac:spMkLst>
            <pc:docMk/>
            <pc:sldMk cId="397734126" sldId="708"/>
            <ac:spMk id="2" creationId="{3D5DD53C-46DF-4326-94C0-3BFA98A336BF}"/>
          </ac:spMkLst>
        </pc:spChg>
        <pc:spChg chg="mod">
          <ac:chgData name="David Urting" userId="4a167d54-09e5-437e-86c7-3d90dd344c5c" providerId="ADAL" clId="{772692E7-7F96-42FF-8673-63703FC6DE68}" dt="2019-09-25T20:48:31.452" v="932" actId="27636"/>
          <ac:spMkLst>
            <pc:docMk/>
            <pc:sldMk cId="397734126" sldId="708"/>
            <ac:spMk id="3" creationId="{E1C16D3B-8006-495F-9900-E3692B0C8613}"/>
          </ac:spMkLst>
        </pc:spChg>
        <pc:picChg chg="mod">
          <ac:chgData name="David Urting" userId="4a167d54-09e5-437e-86c7-3d90dd344c5c" providerId="ADAL" clId="{772692E7-7F96-42FF-8673-63703FC6DE68}" dt="2019-09-25T20:50:24.709" v="980" actId="1076"/>
          <ac:picMkLst>
            <pc:docMk/>
            <pc:sldMk cId="397734126" sldId="708"/>
            <ac:picMk id="4" creationId="{3CC6FF7C-69F6-4E58-9979-57CB9C938369}"/>
          </ac:picMkLst>
        </pc:picChg>
      </pc:sldChg>
      <pc:sldChg chg="modSp add">
        <pc:chgData name="David Urting" userId="4a167d54-09e5-437e-86c7-3d90dd344c5c" providerId="ADAL" clId="{772692E7-7F96-42FF-8673-63703FC6DE68}" dt="2019-09-25T21:17:55.510" v="1014" actId="20577"/>
        <pc:sldMkLst>
          <pc:docMk/>
          <pc:sldMk cId="3236034951" sldId="709"/>
        </pc:sldMkLst>
        <pc:spChg chg="mod">
          <ac:chgData name="David Urting" userId="4a167d54-09e5-437e-86c7-3d90dd344c5c" providerId="ADAL" clId="{772692E7-7F96-42FF-8673-63703FC6DE68}" dt="2019-09-25T21:17:55.510" v="1014" actId="20577"/>
          <ac:spMkLst>
            <pc:docMk/>
            <pc:sldMk cId="3236034951" sldId="709"/>
            <ac:spMk id="2" creationId="{409ED838-37AD-4766-9B2F-45E661965329}"/>
          </ac:spMkLst>
        </pc:spChg>
        <pc:spChg chg="mod">
          <ac:chgData name="David Urting" userId="4a167d54-09e5-437e-86c7-3d90dd344c5c" providerId="ADAL" clId="{772692E7-7F96-42FF-8673-63703FC6DE68}" dt="2019-09-25T21:16:41.041" v="986" actId="20577"/>
          <ac:spMkLst>
            <pc:docMk/>
            <pc:sldMk cId="3236034951" sldId="709"/>
            <ac:spMk id="3" creationId="{838F8075-5EEE-42F3-A11D-D0A5A8201925}"/>
          </ac:spMkLst>
        </pc:spChg>
      </pc:sldChg>
      <pc:sldChg chg="addSp delSp modSp add">
        <pc:chgData name="David Urting" userId="4a167d54-09e5-437e-86c7-3d90dd344c5c" providerId="ADAL" clId="{772692E7-7F96-42FF-8673-63703FC6DE68}" dt="2019-09-25T21:17:59.228" v="1015" actId="20577"/>
        <pc:sldMkLst>
          <pc:docMk/>
          <pc:sldMk cId="7880866" sldId="710"/>
        </pc:sldMkLst>
        <pc:spChg chg="mod">
          <ac:chgData name="David Urting" userId="4a167d54-09e5-437e-86c7-3d90dd344c5c" providerId="ADAL" clId="{772692E7-7F96-42FF-8673-63703FC6DE68}" dt="2019-09-25T21:17:59.228" v="1015" actId="20577"/>
          <ac:spMkLst>
            <pc:docMk/>
            <pc:sldMk cId="7880866" sldId="710"/>
            <ac:spMk id="2" creationId="{409ED838-37AD-4766-9B2F-45E661965329}"/>
          </ac:spMkLst>
        </pc:spChg>
        <pc:spChg chg="del mod">
          <ac:chgData name="David Urting" userId="4a167d54-09e5-437e-86c7-3d90dd344c5c" providerId="ADAL" clId="{772692E7-7F96-42FF-8673-63703FC6DE68}" dt="2019-09-25T21:16:53.764" v="989"/>
          <ac:spMkLst>
            <pc:docMk/>
            <pc:sldMk cId="7880866" sldId="710"/>
            <ac:spMk id="3" creationId="{838F8075-5EEE-42F3-A11D-D0A5A8201925}"/>
          </ac:spMkLst>
        </pc:spChg>
        <pc:picChg chg="add">
          <ac:chgData name="David Urting" userId="4a167d54-09e5-437e-86c7-3d90dd344c5c" providerId="ADAL" clId="{772692E7-7F96-42FF-8673-63703FC6DE68}" dt="2019-09-25T21:16:53.764" v="989"/>
          <ac:picMkLst>
            <pc:docMk/>
            <pc:sldMk cId="7880866" sldId="710"/>
            <ac:picMk id="2050" creationId="{00D107A9-A559-4B1D-B1CC-3791D7AEFF95}"/>
          </ac:picMkLst>
        </pc:picChg>
      </pc:sldChg>
    </pc:docChg>
  </pc:docChgLst>
  <pc:docChgLst>
    <pc:chgData name="David" userId="4a167d54-09e5-437e-86c7-3d90dd344c5c" providerId="ADAL" clId="{C5932E07-64E1-47F9-BC14-BFC97710A0F1}"/>
    <pc:docChg chg="undo custSel modSld">
      <pc:chgData name="David" userId="4a167d54-09e5-437e-86c7-3d90dd344c5c" providerId="ADAL" clId="{C5932E07-64E1-47F9-BC14-BFC97710A0F1}" dt="2021-04-18T09:21:13.368" v="248" actId="20577"/>
      <pc:docMkLst>
        <pc:docMk/>
      </pc:docMkLst>
      <pc:sldChg chg="modSp mod">
        <pc:chgData name="David" userId="4a167d54-09e5-437e-86c7-3d90dd344c5c" providerId="ADAL" clId="{C5932E07-64E1-47F9-BC14-BFC97710A0F1}" dt="2021-03-27T14:05:05.470" v="40" actId="20577"/>
        <pc:sldMkLst>
          <pc:docMk/>
          <pc:sldMk cId="1323065196" sldId="637"/>
        </pc:sldMkLst>
        <pc:spChg chg="mod">
          <ac:chgData name="David" userId="4a167d54-09e5-437e-86c7-3d90dd344c5c" providerId="ADAL" clId="{C5932E07-64E1-47F9-BC14-BFC97710A0F1}" dt="2021-03-27T14:05:05.470" v="40" actId="20577"/>
          <ac:spMkLst>
            <pc:docMk/>
            <pc:sldMk cId="1323065196" sldId="637"/>
            <ac:spMk id="3" creationId="{96B3D696-4AEE-4883-8CE8-050635087BCC}"/>
          </ac:spMkLst>
        </pc:spChg>
      </pc:sldChg>
      <pc:sldChg chg="modSp mod">
        <pc:chgData name="David" userId="4a167d54-09e5-437e-86c7-3d90dd344c5c" providerId="ADAL" clId="{C5932E07-64E1-47F9-BC14-BFC97710A0F1}" dt="2021-03-27T14:24:07.033" v="173" actId="27636"/>
        <pc:sldMkLst>
          <pc:docMk/>
          <pc:sldMk cId="3633336867" sldId="643"/>
        </pc:sldMkLst>
        <pc:spChg chg="mod">
          <ac:chgData name="David" userId="4a167d54-09e5-437e-86c7-3d90dd344c5c" providerId="ADAL" clId="{C5932E07-64E1-47F9-BC14-BFC97710A0F1}" dt="2021-03-27T14:24:07.033" v="173" actId="27636"/>
          <ac:spMkLst>
            <pc:docMk/>
            <pc:sldMk cId="3633336867" sldId="643"/>
            <ac:spMk id="3" creationId="{AFDAD6D6-65E1-4EC6-8D4A-C54CBECA5236}"/>
          </ac:spMkLst>
        </pc:spChg>
      </pc:sldChg>
      <pc:sldChg chg="addSp delSp modSp mod">
        <pc:chgData name="David" userId="4a167d54-09e5-437e-86c7-3d90dd344c5c" providerId="ADAL" clId="{C5932E07-64E1-47F9-BC14-BFC97710A0F1}" dt="2021-03-27T14:19:10.920" v="168" actId="1076"/>
        <pc:sldMkLst>
          <pc:docMk/>
          <pc:sldMk cId="3469952147" sldId="653"/>
        </pc:sldMkLst>
        <pc:spChg chg="mod">
          <ac:chgData name="David" userId="4a167d54-09e5-437e-86c7-3d90dd344c5c" providerId="ADAL" clId="{C5932E07-64E1-47F9-BC14-BFC97710A0F1}" dt="2021-03-27T14:18:43.767" v="156" actId="5793"/>
          <ac:spMkLst>
            <pc:docMk/>
            <pc:sldMk cId="3469952147" sldId="653"/>
            <ac:spMk id="3" creationId="{FACBB0D4-6886-4D01-83FC-530F54639462}"/>
          </ac:spMkLst>
        </pc:spChg>
        <pc:spChg chg="mod">
          <ac:chgData name="David" userId="4a167d54-09e5-437e-86c7-3d90dd344c5c" providerId="ADAL" clId="{C5932E07-64E1-47F9-BC14-BFC97710A0F1}" dt="2021-03-27T14:17:23.946" v="132" actId="113"/>
          <ac:spMkLst>
            <pc:docMk/>
            <pc:sldMk cId="3469952147" sldId="653"/>
            <ac:spMk id="10" creationId="{F9D86055-0350-4F9E-A1D3-991A6D9B5D30}"/>
          </ac:spMkLst>
        </pc:spChg>
        <pc:spChg chg="add mod">
          <ac:chgData name="David" userId="4a167d54-09e5-437e-86c7-3d90dd344c5c" providerId="ADAL" clId="{C5932E07-64E1-47F9-BC14-BFC97710A0F1}" dt="2021-03-27T14:19:10.920" v="168" actId="1076"/>
          <ac:spMkLst>
            <pc:docMk/>
            <pc:sldMk cId="3469952147" sldId="653"/>
            <ac:spMk id="16" creationId="{29EA05D2-BDAF-46C4-B27A-03A620E6C21F}"/>
          </ac:spMkLst>
        </pc:spChg>
        <pc:grpChg chg="mod">
          <ac:chgData name="David" userId="4a167d54-09e5-437e-86c7-3d90dd344c5c" providerId="ADAL" clId="{C5932E07-64E1-47F9-BC14-BFC97710A0F1}" dt="2021-03-27T14:15:59.882" v="74" actId="14100"/>
          <ac:grpSpMkLst>
            <pc:docMk/>
            <pc:sldMk cId="3469952147" sldId="653"/>
            <ac:grpSpMk id="8" creationId="{05B642B2-E7E6-44BB-AEDF-6C45C2DBC857}"/>
          </ac:grpSpMkLst>
        </pc:grpChg>
        <pc:picChg chg="del">
          <ac:chgData name="David" userId="4a167d54-09e5-437e-86c7-3d90dd344c5c" providerId="ADAL" clId="{C5932E07-64E1-47F9-BC14-BFC97710A0F1}" dt="2021-03-27T14:16:45.063" v="92" actId="478"/>
          <ac:picMkLst>
            <pc:docMk/>
            <pc:sldMk cId="3469952147" sldId="653"/>
            <ac:picMk id="6" creationId="{12ACCE0F-F608-4E02-88ED-78AC6A5AC5C9}"/>
          </ac:picMkLst>
        </pc:picChg>
        <pc:picChg chg="mod">
          <ac:chgData name="David" userId="4a167d54-09e5-437e-86c7-3d90dd344c5c" providerId="ADAL" clId="{C5932E07-64E1-47F9-BC14-BFC97710A0F1}" dt="2021-03-27T14:15:59.882" v="74" actId="14100"/>
          <ac:picMkLst>
            <pc:docMk/>
            <pc:sldMk cId="3469952147" sldId="653"/>
            <ac:picMk id="9" creationId="{1CBA69D5-6294-4AB6-9E0E-FC7C670A0327}"/>
          </ac:picMkLst>
        </pc:picChg>
        <pc:picChg chg="add del mod ord">
          <ac:chgData name="David" userId="4a167d54-09e5-437e-86c7-3d90dd344c5c" providerId="ADAL" clId="{C5932E07-64E1-47F9-BC14-BFC97710A0F1}" dt="2021-03-27T14:17:45.464" v="133" actId="478"/>
          <ac:picMkLst>
            <pc:docMk/>
            <pc:sldMk cId="3469952147" sldId="653"/>
            <ac:picMk id="12" creationId="{E0250280-3B8A-48FE-A25D-70D201AD0297}"/>
          </ac:picMkLst>
        </pc:picChg>
        <pc:picChg chg="add mod ord">
          <ac:chgData name="David" userId="4a167d54-09e5-437e-86c7-3d90dd344c5c" providerId="ADAL" clId="{C5932E07-64E1-47F9-BC14-BFC97710A0F1}" dt="2021-03-27T14:18:47.801" v="157" actId="1076"/>
          <ac:picMkLst>
            <pc:docMk/>
            <pc:sldMk cId="3469952147" sldId="653"/>
            <ac:picMk id="14" creationId="{3F92B979-0922-44AB-BA24-03B1CF5FA6DE}"/>
          </ac:picMkLst>
        </pc:picChg>
        <pc:cxnChg chg="mod">
          <ac:chgData name="David" userId="4a167d54-09e5-437e-86c7-3d90dd344c5c" providerId="ADAL" clId="{C5932E07-64E1-47F9-BC14-BFC97710A0F1}" dt="2021-03-27T14:18:50.090" v="158" actId="14100"/>
          <ac:cxnSpMkLst>
            <pc:docMk/>
            <pc:sldMk cId="3469952147" sldId="653"/>
            <ac:cxnSpMk id="11" creationId="{DD48E5B3-BFD5-4D56-AC0C-24DECBA0BC4D}"/>
          </ac:cxnSpMkLst>
        </pc:cxnChg>
      </pc:sldChg>
      <pc:sldChg chg="modSp mod">
        <pc:chgData name="David" userId="4a167d54-09e5-437e-86c7-3d90dd344c5c" providerId="ADAL" clId="{C5932E07-64E1-47F9-BC14-BFC97710A0F1}" dt="2021-04-18T09:21:13.368" v="248" actId="20577"/>
        <pc:sldMkLst>
          <pc:docMk/>
          <pc:sldMk cId="1125948045" sldId="712"/>
        </pc:sldMkLst>
        <pc:spChg chg="mod">
          <ac:chgData name="David" userId="4a167d54-09e5-437e-86c7-3d90dd344c5c" providerId="ADAL" clId="{C5932E07-64E1-47F9-BC14-BFC97710A0F1}" dt="2021-04-18T09:21:13.368" v="248" actId="20577"/>
          <ac:spMkLst>
            <pc:docMk/>
            <pc:sldMk cId="1125948045" sldId="712"/>
            <ac:spMk id="3" creationId="{D1FF8ECC-1C41-4548-ACC5-53A2A97EE078}"/>
          </ac:spMkLst>
        </pc:spChg>
      </pc:sldChg>
    </pc:docChg>
  </pc:docChgLst>
  <pc:docChgLst>
    <pc:chgData name="David" userId="4a167d54-09e5-437e-86c7-3d90dd344c5c" providerId="ADAL" clId="{D7605092-9E2C-416D-BDBF-0BFF5CA90AF2}"/>
    <pc:docChg chg="custSel addSld modSld sldOrd">
      <pc:chgData name="David" userId="4a167d54-09e5-437e-86c7-3d90dd344c5c" providerId="ADAL" clId="{D7605092-9E2C-416D-BDBF-0BFF5CA90AF2}" dt="2021-01-24T23:27:45.549" v="550"/>
      <pc:docMkLst>
        <pc:docMk/>
      </pc:docMkLst>
      <pc:sldChg chg="ord">
        <pc:chgData name="David" userId="4a167d54-09e5-437e-86c7-3d90dd344c5c" providerId="ADAL" clId="{D7605092-9E2C-416D-BDBF-0BFF5CA90AF2}" dt="2021-01-24T23:27:45.549" v="550"/>
        <pc:sldMkLst>
          <pc:docMk/>
          <pc:sldMk cId="1609531791" sldId="679"/>
        </pc:sldMkLst>
      </pc:sldChg>
      <pc:sldChg chg="modSp new mod">
        <pc:chgData name="David" userId="4a167d54-09e5-437e-86c7-3d90dd344c5c" providerId="ADAL" clId="{D7605092-9E2C-416D-BDBF-0BFF5CA90AF2}" dt="2021-01-24T23:25:28.198" v="548"/>
        <pc:sldMkLst>
          <pc:docMk/>
          <pc:sldMk cId="1125948045" sldId="712"/>
        </pc:sldMkLst>
        <pc:spChg chg="mod">
          <ac:chgData name="David" userId="4a167d54-09e5-437e-86c7-3d90dd344c5c" providerId="ADAL" clId="{D7605092-9E2C-416D-BDBF-0BFF5CA90AF2}" dt="2021-01-24T23:08:07.021" v="275" actId="20577"/>
          <ac:spMkLst>
            <pc:docMk/>
            <pc:sldMk cId="1125948045" sldId="712"/>
            <ac:spMk id="2" creationId="{959CC4C1-EB0B-4371-B228-37C2B0A34037}"/>
          </ac:spMkLst>
        </pc:spChg>
        <pc:spChg chg="mod">
          <ac:chgData name="David" userId="4a167d54-09e5-437e-86c7-3d90dd344c5c" providerId="ADAL" clId="{D7605092-9E2C-416D-BDBF-0BFF5CA90AF2}" dt="2021-01-24T23:25:28.198" v="548"/>
          <ac:spMkLst>
            <pc:docMk/>
            <pc:sldMk cId="1125948045" sldId="712"/>
            <ac:spMk id="3" creationId="{D1FF8ECC-1C41-4548-ACC5-53A2A97EE07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11/11/2021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664209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/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54AA-FC6F-4DB6-B7D8-03AC28A81FFA}" type="datetimeFigureOut">
              <a:rPr lang="nl-BE" smtClean="0"/>
              <a:pPr/>
              <a:t>11/11/2021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8" descr="UCLL_MobyusLogo_CMYK_Ring.png"/>
          <p:cNvPicPr>
            <a:picLocks noChangeAspect="1"/>
          </p:cNvPicPr>
          <p:nvPr/>
        </p:nvPicPr>
        <p:blipFill rotWithShape="1">
          <a:blip r:embed="rId3" cstate="print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8" b="49537"/>
          <a:stretch/>
        </p:blipFill>
        <p:spPr>
          <a:xfrm>
            <a:off x="1" y="3397220"/>
            <a:ext cx="4591359" cy="3460781"/>
          </a:xfrm>
          <a:prstGeom prst="rect">
            <a:avLst/>
          </a:prstGeom>
        </p:spPr>
      </p:pic>
      <p:pic>
        <p:nvPicPr>
          <p:cNvPr id="8" name="Picture 9" descr="UCLL_MobyusLogo_RGB_Baselin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40056" r="21330" b="38068"/>
          <a:stretch/>
        </p:blipFill>
        <p:spPr>
          <a:xfrm>
            <a:off x="8413461" y="6142613"/>
            <a:ext cx="3778539" cy="70713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5893"/>
            <a:ext cx="10972800" cy="428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2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29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11/11/2021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8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myapps/coolapp1?search=test" TargetMode="External"/><Relationship Id="rId2" Type="http://schemas.openxmlformats.org/officeDocument/2006/relationships/hyperlink" Target="nettcp://localhost:1234/GreeterService.svc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mycompany.be/shop/products/125" TargetMode="External"/><Relationship Id="rId4" Type="http://schemas.openxmlformats.org/officeDocument/2006/relationships/hyperlink" Target="https://intranetserver/team/coolapp2#historie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.../shop/products/123/accessories" TargetMode="External"/><Relationship Id="rId2" Type="http://schemas.openxmlformats.org/officeDocument/2006/relationships/hyperlink" Target="https://stackoverflow.com/questions/417142/what-is-the-maximum-length-of-a-url-in-different-browsers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.../shop/products.aspx?ID=123&amp;showaccessories=tru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tpostman.com/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iDbyYGrswtg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Messag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630453/put-vs-post-in-rest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Status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Headers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ument_type_declaration" TargetMode="External"/><Relationship Id="rId2" Type="http://schemas.openxmlformats.org/officeDocument/2006/relationships/hyperlink" Target="https://www.w3.org/QA/2002/04/valid-dtd-list.html" TargetMode="Externa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rush.com/blog/semantic-html5-guide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reativebloq.com/inspiration/infographic-the-history-of-the-interne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Learn/HTML/Forms" TargetMode="Externa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ommon_questions/What_are_browser_developer_tools" TargetMode="External"/><Relationship Id="rId2" Type="http://schemas.openxmlformats.org/officeDocument/2006/relationships/hyperlink" Target="https://www.w3schools.com/html/html_quiz.asp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evolutionoftheweb.com/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27065-2F67-4F5B-84B1-3F197CF46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Front end: gevorderd</a:t>
            </a:r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CA365F4E-9889-4A4C-99B8-9E9E70D442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De pijlers – URL, HTTP en HTML</a:t>
            </a:r>
          </a:p>
        </p:txBody>
      </p:sp>
    </p:spTree>
    <p:extLst>
      <p:ext uri="{BB962C8B-B14F-4D97-AF65-F5344CB8AC3E}">
        <p14:creationId xmlns:p14="http://schemas.microsoft.com/office/powerpoint/2010/main" val="3146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D656A-4E7B-4E15-8399-478C5B18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URL formaat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05112-3F26-45B8-8885-649FFB8C4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Formaat</a:t>
            </a:r>
          </a:p>
          <a:p>
            <a:endParaRPr lang="nl-BE" dirty="0"/>
          </a:p>
          <a:p>
            <a:pPr lvl="1"/>
            <a:r>
              <a:rPr lang="nl-BE" dirty="0" err="1"/>
              <a:t>Authority</a:t>
            </a:r>
            <a:r>
              <a:rPr lang="nl-BE" dirty="0"/>
              <a:t>: </a:t>
            </a:r>
          </a:p>
          <a:p>
            <a:r>
              <a:rPr lang="nl-BE" dirty="0"/>
              <a:t>Voorbeelden</a:t>
            </a:r>
          </a:p>
          <a:p>
            <a:pPr lvl="1"/>
            <a:r>
              <a:rPr lang="nl-BE" dirty="0">
                <a:hlinkClick r:id="rId2"/>
              </a:rPr>
              <a:t>nettcp://localhost:1234/GreeterService.svc</a:t>
            </a:r>
            <a:r>
              <a:rPr lang="nl-BE" dirty="0"/>
              <a:t> </a:t>
            </a:r>
          </a:p>
          <a:p>
            <a:pPr lvl="1"/>
            <a:r>
              <a:rPr lang="nl-BE" dirty="0">
                <a:hlinkClick r:id="rId3"/>
              </a:rPr>
              <a:t>http://myworkstation/myapps/coolapp1?search=test</a:t>
            </a:r>
            <a:r>
              <a:rPr lang="nl-BE" dirty="0"/>
              <a:t> </a:t>
            </a:r>
          </a:p>
          <a:p>
            <a:pPr lvl="1"/>
            <a:r>
              <a:rPr lang="nl-BE" dirty="0">
                <a:hlinkClick r:id="rId4"/>
              </a:rPr>
              <a:t>https://intranetserver/team/coolapp2#historiek</a:t>
            </a:r>
            <a:endParaRPr lang="nl-BE" dirty="0"/>
          </a:p>
          <a:p>
            <a:pPr lvl="1"/>
            <a:r>
              <a:rPr lang="nl-BE" dirty="0">
                <a:hlinkClick r:id="rId5"/>
              </a:rPr>
              <a:t>https://www.mycompany.be/shop/products/125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endParaRPr lang="nl-BE" dirty="0"/>
          </a:p>
          <a:p>
            <a:pPr lvl="1"/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C29C5559-7988-481E-B8F0-FB1B89B4B7FE}"/>
              </a:ext>
            </a:extLst>
          </p:cNvPr>
          <p:cNvGraphicFramePr>
            <a:graphicFrameLocks noGrp="1"/>
          </p:cNvGraphicFramePr>
          <p:nvPr/>
        </p:nvGraphicFramePr>
        <p:xfrm>
          <a:off x="2387588" y="23740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364056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altLang="nl-B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scheme</a:t>
                      </a:r>
                      <a:r>
                        <a:rPr kumimoji="0" lang="nl-BE" altLang="nl-B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:[//</a:t>
                      </a:r>
                      <a:r>
                        <a:rPr kumimoji="0" lang="nl-BE" altLang="nl-B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authority</a:t>
                      </a:r>
                      <a:r>
                        <a:rPr kumimoji="0" lang="nl-BE" altLang="nl-B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  <a:r>
                        <a:rPr kumimoji="0" lang="nl-BE" altLang="nl-B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path</a:t>
                      </a:r>
                      <a:r>
                        <a:rPr kumimoji="0" lang="nl-BE" altLang="nl-B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</a:rPr>
                        <a:t>[?query][#fragment]</a:t>
                      </a:r>
                      <a:r>
                        <a:rPr kumimoji="0" lang="nl-BE" altLang="nl-BE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kumimoji="0" lang="nl-BE" altLang="nl-BE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24314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01BBE300-FA20-4682-AFEF-3310D87F2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36476"/>
              </p:ext>
            </p:extLst>
          </p:nvPr>
        </p:nvGraphicFramePr>
        <p:xfrm>
          <a:off x="4439816" y="2816146"/>
          <a:ext cx="40437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772">
                  <a:extLst>
                    <a:ext uri="{9D8B030D-6E8A-4147-A177-3AD203B41FA5}">
                      <a16:colId xmlns:a16="http://schemas.microsoft.com/office/drawing/2014/main" val="2364056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[userinfo@]host[:port]</a:t>
                      </a:r>
                      <a:endParaRPr kumimoji="0" lang="nl-BE" altLang="nl-BE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24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09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7B3A6-EB94-4C8D-A4BA-BF0E018D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URL ontwikkeltips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7F300D-7020-4441-9195-FAA13092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Maximum lengte</a:t>
            </a:r>
          </a:p>
          <a:p>
            <a:pPr lvl="1"/>
            <a:r>
              <a:rPr lang="nl-BE" dirty="0"/>
              <a:t>2000 tekens</a:t>
            </a:r>
          </a:p>
          <a:p>
            <a:pPr lvl="2"/>
            <a:r>
              <a:rPr lang="nl-BE" dirty="0"/>
              <a:t>Genuanceerder antwoord, zie deze </a:t>
            </a:r>
            <a:r>
              <a:rPr lang="nl-BE" dirty="0">
                <a:hlinkClick r:id="rId2"/>
              </a:rPr>
              <a:t>SO vraag</a:t>
            </a:r>
            <a:endParaRPr lang="nl-BE" dirty="0"/>
          </a:p>
          <a:p>
            <a:r>
              <a:rPr lang="nl-BE" dirty="0"/>
              <a:t>Leesbaarheid</a:t>
            </a:r>
          </a:p>
          <a:p>
            <a:pPr lvl="1"/>
            <a:r>
              <a:rPr lang="nl-BE" dirty="0"/>
              <a:t>Gemakkelijk te onthouden, mailen, twitteren, …</a:t>
            </a:r>
          </a:p>
          <a:p>
            <a:pPr lvl="2"/>
            <a:r>
              <a:rPr lang="nl-BE" dirty="0">
                <a:hlinkClick r:id="rId3"/>
              </a:rPr>
              <a:t>https://.../shop/products/123/accessories</a:t>
            </a:r>
            <a:endParaRPr lang="nl-BE" dirty="0"/>
          </a:p>
          <a:p>
            <a:pPr marL="914400" lvl="2" indent="0">
              <a:buNone/>
            </a:pPr>
            <a:r>
              <a:rPr lang="nl-BE" b="1" dirty="0"/>
              <a:t>versus</a:t>
            </a:r>
          </a:p>
          <a:p>
            <a:pPr lvl="2"/>
            <a:r>
              <a:rPr lang="nl-BE" dirty="0">
                <a:hlinkClick r:id="rId4"/>
              </a:rPr>
              <a:t>https://.../shop/products.aspx?ID=123&amp;showaccessories=true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SEO optimalisatie</a:t>
            </a:r>
          </a:p>
        </p:txBody>
      </p:sp>
    </p:spTree>
    <p:extLst>
      <p:ext uri="{BB962C8B-B14F-4D97-AF65-F5344CB8AC3E}">
        <p14:creationId xmlns:p14="http://schemas.microsoft.com/office/powerpoint/2010/main" val="229992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7B3A6-EB94-4C8D-A4BA-BF0E018D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URL ontwikkeltips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7F300D-7020-4441-9195-FAA13092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Veel data</a:t>
            </a:r>
          </a:p>
          <a:p>
            <a:pPr lvl="1"/>
            <a:r>
              <a:rPr lang="nl-BE" dirty="0"/>
              <a:t>Gebruik eventueel een HTTP POST met body (zie verder)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Tijdelijk doorsturen met ‘</a:t>
            </a:r>
            <a:r>
              <a:rPr lang="nl-BE" dirty="0" err="1"/>
              <a:t>callback</a:t>
            </a:r>
            <a:r>
              <a:rPr lang="nl-BE" dirty="0"/>
              <a:t>’ </a:t>
            </a:r>
            <a:r>
              <a:rPr lang="nl-BE" dirty="0" err="1"/>
              <a:t>url</a:t>
            </a:r>
            <a:endParaRPr lang="nl-BE" dirty="0"/>
          </a:p>
          <a:p>
            <a:pPr lvl="1"/>
            <a:r>
              <a:rPr lang="nl-BE" dirty="0"/>
              <a:t>Wordt o.a. gebruikt bij authenticatie, betaling, ...</a:t>
            </a:r>
          </a:p>
          <a:p>
            <a:pPr lvl="2"/>
            <a:r>
              <a:rPr lang="nl-BE" dirty="0"/>
              <a:t>Toepassing A (url1) vereist authenticatie bij toepassing B (url2)</a:t>
            </a:r>
          </a:p>
          <a:p>
            <a:pPr lvl="2"/>
            <a:r>
              <a:rPr lang="nl-BE" dirty="0"/>
              <a:t>Toepassing A doet call naar url2</a:t>
            </a:r>
            <a:r>
              <a:rPr lang="nl-BE" b="1" dirty="0"/>
              <a:t>?redirectTo=url1</a:t>
            </a:r>
          </a:p>
          <a:p>
            <a:pPr lvl="2"/>
            <a:r>
              <a:rPr lang="nl-BE" dirty="0"/>
              <a:t>Toepassing B handelt authenticatie af</a:t>
            </a:r>
          </a:p>
          <a:p>
            <a:pPr lvl="2"/>
            <a:r>
              <a:rPr lang="nl-BE" dirty="0"/>
              <a:t>Toepassing B doet, bij succesvolle authenticatie, call naar de </a:t>
            </a:r>
            <a:r>
              <a:rPr lang="nl-BE" dirty="0" err="1"/>
              <a:t>url</a:t>
            </a:r>
            <a:r>
              <a:rPr lang="nl-BE" dirty="0"/>
              <a:t> in </a:t>
            </a:r>
            <a:r>
              <a:rPr lang="nl-BE" b="1" dirty="0" err="1"/>
              <a:t>redirectTo</a:t>
            </a:r>
            <a:r>
              <a:rPr lang="nl-BE" dirty="0"/>
              <a:t> parameter.</a:t>
            </a:r>
          </a:p>
          <a:p>
            <a:pPr lvl="1"/>
            <a:r>
              <a:rPr lang="nl-BE" dirty="0"/>
              <a:t>URL in URL</a:t>
            </a:r>
          </a:p>
          <a:p>
            <a:pPr lvl="2"/>
            <a:r>
              <a:rPr lang="nl-BE" dirty="0" err="1"/>
              <a:t>Encoderen</a:t>
            </a:r>
            <a:r>
              <a:rPr lang="nl-B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34395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37BD0-49B9-48BB-AAE9-C01FECAC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Oefening</a:t>
            </a:r>
            <a:r>
              <a:rPr lang="nl-BE" dirty="0"/>
              <a:t> – URL’s in .NET en JavaScript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B3D696-4AEE-4883-8CE8-05063508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/>
              <a:t>Zie oefeningen document</a:t>
            </a:r>
          </a:p>
          <a:p>
            <a:pPr lvl="2"/>
            <a:endParaRPr lang="nl-BE" u="sng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306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107A6-129C-42E7-B889-D324777B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Client-side </a:t>
            </a:r>
            <a:r>
              <a:rPr lang="nl-BE" dirty="0" err="1"/>
              <a:t>webontwikkeling</a:t>
            </a:r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E6EF45-9080-45C6-8303-A841455AFA4D}"/>
              </a:ext>
            </a:extLst>
          </p:cNvPr>
          <p:cNvSpPr/>
          <p:nvPr/>
        </p:nvSpPr>
        <p:spPr>
          <a:xfrm>
            <a:off x="4473818" y="4361672"/>
            <a:ext cx="3711392" cy="612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HTTP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A0FD7686-A096-4D0F-9374-3B61F97066B4}"/>
              </a:ext>
            </a:extLst>
          </p:cNvPr>
          <p:cNvSpPr/>
          <p:nvPr/>
        </p:nvSpPr>
        <p:spPr>
          <a:xfrm>
            <a:off x="4441818" y="3160634"/>
            <a:ext cx="1148124" cy="111612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HTML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2AF34707-48E1-40CD-9EC2-E8B9772B462D}"/>
              </a:ext>
            </a:extLst>
          </p:cNvPr>
          <p:cNvSpPr/>
          <p:nvPr/>
        </p:nvSpPr>
        <p:spPr>
          <a:xfrm>
            <a:off x="5735960" y="3160634"/>
            <a:ext cx="1148124" cy="111611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CSS</a:t>
            </a: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191A996-26C0-432D-A583-D3783B3EC426}"/>
              </a:ext>
            </a:extLst>
          </p:cNvPr>
          <p:cNvSpPr/>
          <p:nvPr/>
        </p:nvSpPr>
        <p:spPr>
          <a:xfrm>
            <a:off x="7037087" y="3160634"/>
            <a:ext cx="1148124" cy="111611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Java-</a:t>
            </a:r>
          </a:p>
          <a:p>
            <a:pPr algn="ctr"/>
            <a:r>
              <a:rPr lang="nl-BE" dirty="0"/>
              <a:t>Script</a:t>
            </a: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4312975D-0323-493F-998B-A94376A5E36F}"/>
              </a:ext>
            </a:extLst>
          </p:cNvPr>
          <p:cNvSpPr/>
          <p:nvPr/>
        </p:nvSpPr>
        <p:spPr>
          <a:xfrm>
            <a:off x="4441818" y="2260534"/>
            <a:ext cx="3672408" cy="612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 dirty="0">
                <a:solidFill>
                  <a:schemeClr val="tx1"/>
                </a:solidFill>
              </a:rPr>
              <a:t>Webapplicatie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57D7217-625E-41FD-A3C3-CFD65240EB90}"/>
              </a:ext>
            </a:extLst>
          </p:cNvPr>
          <p:cNvCxnSpPr/>
          <p:nvPr/>
        </p:nvCxnSpPr>
        <p:spPr>
          <a:xfrm>
            <a:off x="3251684" y="3016618"/>
            <a:ext cx="59046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069844A5-2623-4331-A0C0-CFE9F14207AA}"/>
              </a:ext>
            </a:extLst>
          </p:cNvPr>
          <p:cNvSpPr/>
          <p:nvPr/>
        </p:nvSpPr>
        <p:spPr>
          <a:xfrm>
            <a:off x="4475821" y="5091638"/>
            <a:ext cx="3715897" cy="3895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URL</a:t>
            </a:r>
          </a:p>
        </p:txBody>
      </p:sp>
      <p:sp>
        <p:nvSpPr>
          <p:cNvPr id="7" name="Pijl: links 6">
            <a:extLst>
              <a:ext uri="{FF2B5EF4-FFF2-40B4-BE49-F238E27FC236}">
                <a16:creationId xmlns:a16="http://schemas.microsoft.com/office/drawing/2014/main" id="{2C2CFFEA-BB92-46E2-B7DB-A7398371C11C}"/>
              </a:ext>
            </a:extLst>
          </p:cNvPr>
          <p:cNvSpPr/>
          <p:nvPr/>
        </p:nvSpPr>
        <p:spPr>
          <a:xfrm>
            <a:off x="8508268" y="5091637"/>
            <a:ext cx="1296144" cy="38956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764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33333E-6 L -2.22222E-6 -0.08935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0976D-1241-45D5-9BF2-8EEB1AEE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HTTP – </a:t>
            </a:r>
            <a:r>
              <a:rPr lang="nl-BE" dirty="0" err="1"/>
              <a:t>HyperText</a:t>
            </a:r>
            <a:r>
              <a:rPr lang="nl-BE" dirty="0"/>
              <a:t> Transport Protocol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03EE140-6DA1-48B3-99C5-91CBB31F2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5"/>
            <a:ext cx="4728209" cy="4242154"/>
          </a:xfrm>
        </p:spPr>
        <p:txBody>
          <a:bodyPr>
            <a:normAutofit/>
          </a:bodyPr>
          <a:lstStyle/>
          <a:p>
            <a:r>
              <a:rPr lang="nl-BE" dirty="0" err="1"/>
              <a:t>HyperText</a:t>
            </a:r>
            <a:endParaRPr lang="nl-BE" dirty="0"/>
          </a:p>
          <a:p>
            <a:pPr lvl="1"/>
            <a:r>
              <a:rPr lang="nl-BE" i="1" dirty="0"/>
              <a:t>Tekst</a:t>
            </a:r>
            <a:r>
              <a:rPr lang="nl-BE" dirty="0"/>
              <a:t> met referenties naar andere </a:t>
            </a:r>
            <a:r>
              <a:rPr lang="nl-BE" i="1" dirty="0"/>
              <a:t>tekst</a:t>
            </a:r>
          </a:p>
          <a:p>
            <a:r>
              <a:rPr lang="nl-BE" dirty="0"/>
              <a:t>Transport</a:t>
            </a:r>
          </a:p>
          <a:p>
            <a:pPr lvl="1"/>
            <a:r>
              <a:rPr lang="nl-BE" dirty="0"/>
              <a:t>Een </a:t>
            </a:r>
            <a:r>
              <a:rPr lang="nl-BE" dirty="0" err="1"/>
              <a:t>client</a:t>
            </a:r>
            <a:r>
              <a:rPr lang="nl-BE" dirty="0"/>
              <a:t> (browser) vraagt een document op bij een server</a:t>
            </a:r>
          </a:p>
          <a:p>
            <a:pPr lvl="1"/>
            <a:r>
              <a:rPr lang="nl-BE" dirty="0" err="1"/>
              <a:t>Request</a:t>
            </a:r>
            <a:r>
              <a:rPr lang="nl-BE" dirty="0"/>
              <a:t>-Response</a:t>
            </a:r>
          </a:p>
          <a:p>
            <a:r>
              <a:rPr lang="nl-BE" dirty="0"/>
              <a:t>Protocol</a:t>
            </a:r>
          </a:p>
          <a:p>
            <a:pPr lvl="1"/>
            <a:r>
              <a:rPr lang="nl-BE" dirty="0"/>
              <a:t>Een afspraak of conventie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48927694-3670-47E4-89F9-852FF97D7283}"/>
              </a:ext>
            </a:extLst>
          </p:cNvPr>
          <p:cNvGrpSpPr/>
          <p:nvPr/>
        </p:nvGrpSpPr>
        <p:grpSpPr>
          <a:xfrm>
            <a:off x="7134986" y="1736812"/>
            <a:ext cx="3425002" cy="1836204"/>
            <a:chOff x="5610986" y="1736812"/>
            <a:chExt cx="3425002" cy="1836204"/>
          </a:xfrm>
        </p:grpSpPr>
        <p:pic>
          <p:nvPicPr>
            <p:cNvPr id="1026" name="Picture 2" descr="https://upload.wikimedia.org/wikipedia/commons/e/ea/Vannevar_Bush_portrait.jpg">
              <a:extLst>
                <a:ext uri="{FF2B5EF4-FFF2-40B4-BE49-F238E27FC236}">
                  <a16:creationId xmlns:a16="http://schemas.microsoft.com/office/drawing/2014/main" id="{A8276170-CB3A-4BB5-999B-651DC250C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986" y="1845892"/>
              <a:ext cx="2193411" cy="1727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hthoek: afgeronde hoeken 3">
              <a:extLst>
                <a:ext uri="{FF2B5EF4-FFF2-40B4-BE49-F238E27FC236}">
                  <a16:creationId xmlns:a16="http://schemas.microsoft.com/office/drawing/2014/main" id="{796F7954-4EFD-4267-A46C-C0A7C9088BDD}"/>
                </a:ext>
              </a:extLst>
            </p:cNvPr>
            <p:cNvSpPr/>
            <p:nvPr/>
          </p:nvSpPr>
          <p:spPr>
            <a:xfrm>
              <a:off x="7020272" y="1736812"/>
              <a:ext cx="2015716" cy="75501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err="1"/>
                <a:t>Vannevar</a:t>
              </a:r>
              <a:r>
                <a:rPr lang="nl-BE" dirty="0"/>
                <a:t> Bush – As we </a:t>
              </a:r>
              <a:r>
                <a:rPr lang="nl-BE" dirty="0" err="1"/>
                <a:t>may</a:t>
              </a:r>
              <a:r>
                <a:rPr lang="nl-BE" dirty="0"/>
                <a:t> </a:t>
              </a:r>
              <a:r>
                <a:rPr lang="nl-BE" dirty="0" err="1"/>
                <a:t>think</a:t>
              </a:r>
              <a:r>
                <a:rPr lang="nl-BE" dirty="0"/>
                <a:t> (</a:t>
              </a:r>
              <a:r>
                <a:rPr lang="nl-BE" dirty="0" err="1"/>
                <a:t>Memex</a:t>
              </a:r>
              <a:r>
                <a:rPr lang="nl-BE" dirty="0"/>
                <a:t>)</a:t>
              </a:r>
            </a:p>
          </p:txBody>
        </p:sp>
      </p:grp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B1950F23-D84D-4178-8C48-F882B34681F9}"/>
              </a:ext>
            </a:extLst>
          </p:cNvPr>
          <p:cNvSpPr/>
          <p:nvPr/>
        </p:nvSpPr>
        <p:spPr>
          <a:xfrm>
            <a:off x="6960096" y="3986027"/>
            <a:ext cx="2519772" cy="7550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Betrouwbare verbinding vereist: TCP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59A05156-69F7-410F-876B-B01AD943FC0B}"/>
              </a:ext>
            </a:extLst>
          </p:cNvPr>
          <p:cNvSpPr/>
          <p:nvPr/>
        </p:nvSpPr>
        <p:spPr>
          <a:xfrm>
            <a:off x="6996608" y="5302276"/>
            <a:ext cx="2519772" cy="7550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HTTP </a:t>
            </a:r>
            <a:r>
              <a:rPr lang="nl-BE" dirty="0" err="1"/>
              <a:t>Working</a:t>
            </a:r>
            <a:r>
              <a:rPr lang="nl-BE" dirty="0"/>
              <a:t> Group</a:t>
            </a:r>
          </a:p>
          <a:p>
            <a:pPr algn="ctr"/>
            <a:r>
              <a:rPr lang="nl-BE" dirty="0"/>
              <a:t>V0.9: 1991</a:t>
            </a:r>
          </a:p>
          <a:p>
            <a:pPr algn="ctr"/>
            <a:r>
              <a:rPr lang="nl-BE" dirty="0"/>
              <a:t>V1.0: 1995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B92D8765-C23E-44DC-940F-2883224BA532}"/>
              </a:ext>
            </a:extLst>
          </p:cNvPr>
          <p:cNvGrpSpPr/>
          <p:nvPr/>
        </p:nvGrpSpPr>
        <p:grpSpPr>
          <a:xfrm>
            <a:off x="6780077" y="2519779"/>
            <a:ext cx="4609973" cy="1315852"/>
            <a:chOff x="5256076" y="2519779"/>
            <a:chExt cx="3600399" cy="1315852"/>
          </a:xfrm>
        </p:grpSpPr>
        <p:pic>
          <p:nvPicPr>
            <p:cNvPr id="1028" name="Picture 4" descr="Ted Nelson cropped.jpg">
              <a:extLst>
                <a:ext uri="{FF2B5EF4-FFF2-40B4-BE49-F238E27FC236}">
                  <a16:creationId xmlns:a16="http://schemas.microsoft.com/office/drawing/2014/main" id="{EB6C204E-077B-4BA4-BF42-01D20B84C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6" y="2519779"/>
              <a:ext cx="1098066" cy="131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hoek: afgeronde hoeken 8">
              <a:extLst>
                <a:ext uri="{FF2B5EF4-FFF2-40B4-BE49-F238E27FC236}">
                  <a16:creationId xmlns:a16="http://schemas.microsoft.com/office/drawing/2014/main" id="{35A23F0C-5194-4769-AA9A-0B541B069C5F}"/>
                </a:ext>
              </a:extLst>
            </p:cNvPr>
            <p:cNvSpPr/>
            <p:nvPr/>
          </p:nvSpPr>
          <p:spPr>
            <a:xfrm>
              <a:off x="6143590" y="2721749"/>
              <a:ext cx="2712885" cy="75501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Ted Nelson – </a:t>
              </a:r>
            </a:p>
            <a:p>
              <a:pPr algn="ctr"/>
              <a:r>
                <a:rPr lang="nl-BE" dirty="0"/>
                <a:t>Project </a:t>
              </a:r>
              <a:r>
                <a:rPr lang="nl-BE" dirty="0" err="1"/>
                <a:t>Xanadu</a:t>
              </a:r>
              <a:endParaRPr lang="nl-BE" dirty="0"/>
            </a:p>
            <a:p>
              <a:pPr algn="ctr"/>
              <a:r>
                <a:rPr lang="nl-BE" dirty="0"/>
                <a:t>(Hypertext, hypermedia)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00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2264E-518D-4164-AD52-82C121D3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Messages – HTTP server 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B6FFCE-EF05-4CBC-AD38-70EFA1104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/>
              <a:t>We gaan een ‘mini’ HTTP server opzetten</a:t>
            </a:r>
          </a:p>
          <a:p>
            <a:pPr lvl="1"/>
            <a:r>
              <a:rPr lang="nl-BE" dirty="0"/>
              <a:t>Door middel van </a:t>
            </a:r>
          </a:p>
          <a:p>
            <a:pPr lvl="2">
              <a:buFont typeface="Arial" charset="2"/>
            </a:pPr>
            <a:r>
              <a:rPr lang="nl-BE" dirty="0" err="1">
                <a:ea typeface="Tahoma"/>
                <a:cs typeface="Tahoma"/>
              </a:rPr>
              <a:t>NodeJS</a:t>
            </a:r>
          </a:p>
          <a:p>
            <a:pPr lvl="2"/>
            <a:r>
              <a:rPr lang="nl-BE" dirty="0"/>
              <a:t>ASP.NET </a:t>
            </a:r>
            <a:r>
              <a:rPr lang="nl-BE" dirty="0" err="1"/>
              <a:t>Core</a:t>
            </a:r>
            <a:endParaRPr lang="nl-BE">
              <a:ea typeface="Tahoma"/>
              <a:cs typeface="Tahoma"/>
            </a:endParaRPr>
          </a:p>
          <a:p>
            <a:pPr lvl="1"/>
            <a:r>
              <a:rPr lang="nl-BE" dirty="0"/>
              <a:t>Doel: ontleden van HTTP communicatie</a:t>
            </a:r>
          </a:p>
          <a:p>
            <a:r>
              <a:rPr lang="nl-BE" dirty="0"/>
              <a:t>Alternatieven:</a:t>
            </a:r>
          </a:p>
        </p:txBody>
      </p:sp>
      <p:pic>
        <p:nvPicPr>
          <p:cNvPr id="1026" name="Picture 2" descr="Image result for apache server">
            <a:extLst>
              <a:ext uri="{FF2B5EF4-FFF2-40B4-BE49-F238E27FC236}">
                <a16:creationId xmlns:a16="http://schemas.microsoft.com/office/drawing/2014/main" id="{903619E0-0CB0-4C07-B779-1840AE6B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32" y="4230666"/>
            <a:ext cx="1692188" cy="16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is logo">
            <a:extLst>
              <a:ext uri="{FF2B5EF4-FFF2-40B4-BE49-F238E27FC236}">
                <a16:creationId xmlns:a16="http://schemas.microsoft.com/office/drawing/2014/main" id="{32A24477-3F0C-491D-BA7A-79A29724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57" y="4230666"/>
            <a:ext cx="1769182" cy="176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ginx">
            <a:extLst>
              <a:ext uri="{FF2B5EF4-FFF2-40B4-BE49-F238E27FC236}">
                <a16:creationId xmlns:a16="http://schemas.microsoft.com/office/drawing/2014/main" id="{BA421DE8-6F36-4129-AA8D-E527854E1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082" y="5699992"/>
            <a:ext cx="788863" cy="89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odejs">
            <a:extLst>
              <a:ext uri="{FF2B5EF4-FFF2-40B4-BE49-F238E27FC236}">
                <a16:creationId xmlns:a16="http://schemas.microsoft.com/office/drawing/2014/main" id="{4B903FD7-DC95-4774-8299-97FEA3C6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96" y="4647766"/>
            <a:ext cx="1692188" cy="10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2DCB4778-6A65-4107-BF9E-2F08D35474AE}"/>
              </a:ext>
            </a:extLst>
          </p:cNvPr>
          <p:cNvGrpSpPr/>
          <p:nvPr/>
        </p:nvGrpSpPr>
        <p:grpSpPr>
          <a:xfrm>
            <a:off x="8433314" y="2261889"/>
            <a:ext cx="1962181" cy="664777"/>
            <a:chOff x="4411279" y="1402437"/>
            <a:chExt cx="1962181" cy="664777"/>
          </a:xfrm>
        </p:grpSpPr>
        <p:pic>
          <p:nvPicPr>
            <p:cNvPr id="9" name="Picture 10" descr="Image result for warning transparent">
              <a:extLst>
                <a:ext uri="{FF2B5EF4-FFF2-40B4-BE49-F238E27FC236}">
                  <a16:creationId xmlns:a16="http://schemas.microsoft.com/office/drawing/2014/main" id="{94947EB3-5BF2-4540-9DFE-F435DD293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279" y="1402437"/>
              <a:ext cx="664777" cy="66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D9E4A68F-3DD9-489B-A7E2-8CCE14CC115C}"/>
                </a:ext>
              </a:extLst>
            </p:cNvPr>
            <p:cNvSpPr txBox="1"/>
            <p:nvPr/>
          </p:nvSpPr>
          <p:spPr>
            <a:xfrm>
              <a:off x="4932040" y="158700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i="1" dirty="0"/>
                <a:t>Geen MVC!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80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D843-FEB6-48D3-AA55-EF23229D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Ontleden van HTTP Messages – HTTP server demo </a:t>
            </a:r>
            <a:r>
              <a:rPr lang="nl-BE" sz="3200" dirty="0"/>
              <a:t>(</a:t>
            </a:r>
            <a:r>
              <a:rPr lang="nl-BE" sz="3200" b="1" dirty="0"/>
              <a:t>NodeJS</a:t>
            </a:r>
            <a:r>
              <a:rPr lang="nl-BE" sz="3200" dirty="0"/>
              <a:t>)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4A3E0-344B-40E8-BEDD-99F7EF3A6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aparte</a:t>
            </a:r>
            <a:r>
              <a:rPr lang="en-US" dirty="0"/>
              <a:t> slide deck</a:t>
            </a:r>
            <a:endParaRPr lang="en-BE" dirty="0"/>
          </a:p>
        </p:txBody>
      </p:sp>
      <p:pic>
        <p:nvPicPr>
          <p:cNvPr id="5" name="Picture 8" descr="Image result for nodejs">
            <a:extLst>
              <a:ext uri="{FF2B5EF4-FFF2-40B4-BE49-F238E27FC236}">
                <a16:creationId xmlns:a16="http://schemas.microsoft.com/office/drawing/2014/main" id="{69F43D47-A17F-4CC5-B51A-735606DD1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50" y="2961720"/>
            <a:ext cx="2505586" cy="153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834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E31-9CA1-4F10-A6EB-C342A499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300" dirty="0"/>
              <a:t>Ontleden van HTTP Messages – HTTP server demo</a:t>
            </a:r>
            <a:r>
              <a:rPr lang="nl-BE" dirty="0"/>
              <a:t> </a:t>
            </a:r>
            <a:r>
              <a:rPr lang="nl-BE" sz="2400" dirty="0"/>
              <a:t>(</a:t>
            </a:r>
            <a:r>
              <a:rPr lang="nl-BE" sz="2400" b="1" dirty="0"/>
              <a:t>VSCode + NET Core SDK</a:t>
            </a:r>
            <a:r>
              <a:rPr lang="nl-BE" sz="2400" dirty="0"/>
              <a:t>)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F91BD-5680-40B4-B87B-7F4E37807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5"/>
            <a:ext cx="5403699" cy="2306537"/>
          </a:xfrm>
        </p:spPr>
        <p:txBody>
          <a:bodyPr/>
          <a:lstStyle/>
          <a:p>
            <a:r>
              <a:rPr lang="en-US" sz="2400" dirty="0"/>
              <a:t>Open </a:t>
            </a:r>
            <a:r>
              <a:rPr lang="en-US" sz="2400" dirty="0" err="1"/>
              <a:t>een</a:t>
            </a:r>
            <a:r>
              <a:rPr lang="en-US" sz="2400" dirty="0"/>
              <a:t> command prompt</a:t>
            </a:r>
          </a:p>
          <a:p>
            <a:pPr lvl="1"/>
            <a:r>
              <a:rPr lang="en-US" sz="2000" dirty="0"/>
              <a:t>Maak </a:t>
            </a:r>
            <a:r>
              <a:rPr lang="en-US" sz="2000" dirty="0" err="1"/>
              <a:t>een</a:t>
            </a:r>
            <a:r>
              <a:rPr lang="en-US" sz="2000" dirty="0"/>
              <a:t> folder (vb. </a:t>
            </a:r>
            <a:r>
              <a:rPr lang="en-US" sz="1600" dirty="0"/>
              <a:t>D:\Projects\UCLL\FEG\Onderdeel2-Demo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Maak project: </a:t>
            </a:r>
            <a:r>
              <a:rPr lang="en-US" sz="2000" dirty="0">
                <a:latin typeface="Consolas" panose="020B0609020204030204" pitchFamily="49" charset="0"/>
              </a:rPr>
              <a:t>dotnet new web</a:t>
            </a:r>
          </a:p>
          <a:p>
            <a:r>
              <a:rPr lang="en-US" sz="2400" dirty="0"/>
              <a:t>Open de directory in </a:t>
            </a:r>
            <a:r>
              <a:rPr lang="en-US" sz="2400" dirty="0" err="1"/>
              <a:t>VSCode</a:t>
            </a:r>
            <a:endParaRPr lang="en-US" sz="2400" dirty="0"/>
          </a:p>
          <a:p>
            <a:pPr lvl="1"/>
            <a:r>
              <a:rPr lang="en-US" sz="2000" dirty="0"/>
              <a:t>Maak </a:t>
            </a:r>
            <a:r>
              <a:rPr lang="en-US" sz="2000" dirty="0" err="1"/>
              <a:t>een</a:t>
            </a:r>
            <a:r>
              <a:rPr lang="en-US" sz="2000" dirty="0"/>
              <a:t> folder \</a:t>
            </a:r>
            <a:r>
              <a:rPr lang="en-US" sz="2000" dirty="0" err="1"/>
              <a:t>wwwroot</a:t>
            </a:r>
            <a:r>
              <a:rPr lang="en-US" sz="2000" dirty="0"/>
              <a:t> </a:t>
            </a:r>
          </a:p>
          <a:p>
            <a:r>
              <a:rPr lang="en-US" sz="2400" dirty="0"/>
              <a:t>Open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b="1" dirty="0"/>
              <a:t>Terminal</a:t>
            </a:r>
            <a:r>
              <a:rPr lang="en-US" sz="2400" dirty="0"/>
              <a:t> via het menu</a:t>
            </a:r>
          </a:p>
          <a:p>
            <a:pPr lvl="1"/>
            <a:r>
              <a:rPr lang="en-US" sz="2000" dirty="0"/>
              <a:t>Start de server: </a:t>
            </a:r>
            <a:r>
              <a:rPr lang="en-US" sz="2000" dirty="0">
                <a:latin typeface="Consolas" panose="020B0609020204030204" pitchFamily="49" charset="0"/>
              </a:rPr>
              <a:t>dotnet run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pPr lvl="1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F37AA-5FBD-4AE5-BD23-77602967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85" y="1825625"/>
            <a:ext cx="3818380" cy="2233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16B634-5613-47F4-B37E-E7485A1F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554" y="4899891"/>
            <a:ext cx="3894887" cy="1815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74C71-43B2-453A-B408-9D0874CA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918" y="4474646"/>
            <a:ext cx="3816713" cy="2203945"/>
          </a:xfrm>
          <a:prstGeom prst="rect">
            <a:avLst/>
          </a:prstGeom>
        </p:spPr>
      </p:pic>
      <p:sp>
        <p:nvSpPr>
          <p:cNvPr id="12" name="Pijl: rechts 7">
            <a:extLst>
              <a:ext uri="{FF2B5EF4-FFF2-40B4-BE49-F238E27FC236}">
                <a16:creationId xmlns:a16="http://schemas.microsoft.com/office/drawing/2014/main" id="{92DE9433-CACE-44F9-8627-C08F58319A74}"/>
              </a:ext>
            </a:extLst>
          </p:cNvPr>
          <p:cNvSpPr/>
          <p:nvPr/>
        </p:nvSpPr>
        <p:spPr>
          <a:xfrm rot="5400000">
            <a:off x="8620561" y="4021314"/>
            <a:ext cx="1035424" cy="49163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Pijl: rechts 7">
            <a:extLst>
              <a:ext uri="{FF2B5EF4-FFF2-40B4-BE49-F238E27FC236}">
                <a16:creationId xmlns:a16="http://schemas.microsoft.com/office/drawing/2014/main" id="{FA1B9006-7821-45C4-8691-9E4263833F9B}"/>
              </a:ext>
            </a:extLst>
          </p:cNvPr>
          <p:cNvSpPr/>
          <p:nvPr/>
        </p:nvSpPr>
        <p:spPr>
          <a:xfrm rot="10800000">
            <a:off x="6138441" y="5612833"/>
            <a:ext cx="1035424" cy="49163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4248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6D23C-1C0C-422A-A8A6-BB501B13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Messages – HTTP server demo </a:t>
            </a:r>
            <a:r>
              <a:rPr lang="nl-BE" sz="2700" dirty="0"/>
              <a:t>(</a:t>
            </a:r>
            <a:r>
              <a:rPr lang="nl-BE" sz="2700" b="1" dirty="0"/>
              <a:t>VSCode + NET Core SDK</a:t>
            </a:r>
            <a:r>
              <a:rPr lang="nl-BE" sz="2700" dirty="0"/>
              <a:t>)</a:t>
            </a:r>
            <a:endParaRPr lang="nl-BE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AD592-B8C7-4D78-A36F-1A0B50386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5"/>
            <a:ext cx="5750939" cy="3224795"/>
          </a:xfrm>
        </p:spPr>
        <p:txBody>
          <a:bodyPr>
            <a:normAutofit/>
          </a:bodyPr>
          <a:lstStyle/>
          <a:p>
            <a:r>
              <a:rPr lang="nl-BE" dirty="0"/>
              <a:t>Ga naar http://localhost:5000</a:t>
            </a:r>
          </a:p>
          <a:p>
            <a:pPr lvl="1"/>
            <a:r>
              <a:rPr lang="nl-BE" dirty="0"/>
              <a:t>Normaal zie je nu een pagina die ‘Hello World!’ toont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r>
              <a:rPr lang="nl-BE" dirty="0"/>
              <a:t>Zoek eens naar “Hello World!”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315BD40-73DB-4BF3-A56A-D3960E8FB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827" y="1860963"/>
            <a:ext cx="4147595" cy="2873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61218-A250-47D3-920D-EBFECE0C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877" y="3902780"/>
            <a:ext cx="2825703" cy="263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7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107A6-129C-42E7-B889-D324777B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Front end ontwikkeling – de pijlers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E6EF45-9080-45C6-8303-A841455AFA4D}"/>
              </a:ext>
            </a:extLst>
          </p:cNvPr>
          <p:cNvSpPr/>
          <p:nvPr/>
        </p:nvSpPr>
        <p:spPr>
          <a:xfrm>
            <a:off x="4473818" y="4125982"/>
            <a:ext cx="3711392" cy="612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HTTP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7236B55-59F7-4C64-A866-390CB3DF87D3}"/>
              </a:ext>
            </a:extLst>
          </p:cNvPr>
          <p:cNvSpPr/>
          <p:nvPr/>
        </p:nvSpPr>
        <p:spPr>
          <a:xfrm>
            <a:off x="4480325" y="5825378"/>
            <a:ext cx="3711392" cy="31113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nl-BE" dirty="0"/>
              <a:t>UDP/TCP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A0FD7686-A096-4D0F-9374-3B61F97066B4}"/>
              </a:ext>
            </a:extLst>
          </p:cNvPr>
          <p:cNvSpPr/>
          <p:nvPr/>
        </p:nvSpPr>
        <p:spPr>
          <a:xfrm>
            <a:off x="4441818" y="2924944"/>
            <a:ext cx="1148124" cy="111612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HTML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2AF34707-48E1-40CD-9EC2-E8B9772B462D}"/>
              </a:ext>
            </a:extLst>
          </p:cNvPr>
          <p:cNvSpPr/>
          <p:nvPr/>
        </p:nvSpPr>
        <p:spPr>
          <a:xfrm>
            <a:off x="5735960" y="2924944"/>
            <a:ext cx="1148124" cy="111611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CSS</a:t>
            </a: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191A996-26C0-432D-A583-D3783B3EC426}"/>
              </a:ext>
            </a:extLst>
          </p:cNvPr>
          <p:cNvSpPr/>
          <p:nvPr/>
        </p:nvSpPr>
        <p:spPr>
          <a:xfrm>
            <a:off x="7037087" y="2924944"/>
            <a:ext cx="1148124" cy="111611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Java-</a:t>
            </a:r>
          </a:p>
          <a:p>
            <a:pPr algn="ctr"/>
            <a:r>
              <a:rPr lang="nl-BE" dirty="0"/>
              <a:t>Script</a:t>
            </a: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4312975D-0323-493F-998B-A94376A5E36F}"/>
              </a:ext>
            </a:extLst>
          </p:cNvPr>
          <p:cNvSpPr/>
          <p:nvPr/>
        </p:nvSpPr>
        <p:spPr>
          <a:xfrm>
            <a:off x="4441818" y="2024844"/>
            <a:ext cx="3672408" cy="612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 dirty="0">
                <a:solidFill>
                  <a:schemeClr val="tx1"/>
                </a:solidFill>
              </a:rPr>
              <a:t>Webapplicatie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57D7217-625E-41FD-A3C3-CFD65240EB90}"/>
              </a:ext>
            </a:extLst>
          </p:cNvPr>
          <p:cNvCxnSpPr/>
          <p:nvPr/>
        </p:nvCxnSpPr>
        <p:spPr>
          <a:xfrm>
            <a:off x="3251684" y="2780928"/>
            <a:ext cx="59046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A84CD6BD-AF33-440D-AFA3-B510EFA61C38}"/>
              </a:ext>
            </a:extLst>
          </p:cNvPr>
          <p:cNvSpPr/>
          <p:nvPr/>
        </p:nvSpPr>
        <p:spPr>
          <a:xfrm>
            <a:off x="4480326" y="5340663"/>
            <a:ext cx="1762765" cy="38959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nl-BE" dirty="0"/>
              <a:t>DNS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069844A5-2623-4331-A0C0-CFE9F14207AA}"/>
              </a:ext>
            </a:extLst>
          </p:cNvPr>
          <p:cNvSpPr/>
          <p:nvPr/>
        </p:nvSpPr>
        <p:spPr>
          <a:xfrm>
            <a:off x="4475821" y="4855948"/>
            <a:ext cx="1762765" cy="3895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URL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82216B89-D680-41E2-81F1-1330653D3072}"/>
              </a:ext>
            </a:extLst>
          </p:cNvPr>
          <p:cNvGrpSpPr/>
          <p:nvPr/>
        </p:nvGrpSpPr>
        <p:grpSpPr>
          <a:xfrm>
            <a:off x="8472264" y="4125983"/>
            <a:ext cx="2226950" cy="1604267"/>
            <a:chOff x="6948264" y="4125982"/>
            <a:chExt cx="2226950" cy="2010526"/>
          </a:xfrm>
        </p:grpSpPr>
        <p:sp>
          <p:nvSpPr>
            <p:cNvPr id="23" name="Rechteraccolade 22">
              <a:extLst>
                <a:ext uri="{FF2B5EF4-FFF2-40B4-BE49-F238E27FC236}">
                  <a16:creationId xmlns:a16="http://schemas.microsoft.com/office/drawing/2014/main" id="{8A777F50-5789-4B2A-951F-1B0BBA2070C6}"/>
                </a:ext>
              </a:extLst>
            </p:cNvPr>
            <p:cNvSpPr/>
            <p:nvPr/>
          </p:nvSpPr>
          <p:spPr>
            <a:xfrm>
              <a:off x="6948264" y="4125982"/>
              <a:ext cx="360040" cy="201052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D168D3EA-82A7-47F5-99BF-0777576C437B}"/>
                </a:ext>
              </a:extLst>
            </p:cNvPr>
            <p:cNvSpPr txBox="1"/>
            <p:nvPr/>
          </p:nvSpPr>
          <p:spPr>
            <a:xfrm>
              <a:off x="7315346" y="4946579"/>
              <a:ext cx="1859868" cy="810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TCP/IP</a:t>
              </a:r>
            </a:p>
            <a:p>
              <a:r>
                <a:rPr lang="nl-BE" i="1" dirty="0"/>
                <a:t>Application </a:t>
              </a:r>
              <a:r>
                <a:rPr lang="nl-BE" i="1" dirty="0" err="1"/>
                <a:t>layer</a:t>
              </a:r>
              <a:endParaRPr lang="nl-BE" i="1" dirty="0"/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09B13673-61CE-452E-85D0-6588DE8AED5A}"/>
              </a:ext>
            </a:extLst>
          </p:cNvPr>
          <p:cNvGrpSpPr/>
          <p:nvPr/>
        </p:nvGrpSpPr>
        <p:grpSpPr>
          <a:xfrm flipH="1">
            <a:off x="2353169" y="5603444"/>
            <a:ext cx="1854638" cy="646331"/>
            <a:chOff x="6948264" y="3498440"/>
            <a:chExt cx="1874189" cy="3198612"/>
          </a:xfrm>
        </p:grpSpPr>
        <p:sp>
          <p:nvSpPr>
            <p:cNvPr id="27" name="Rechteraccolade 26">
              <a:extLst>
                <a:ext uri="{FF2B5EF4-FFF2-40B4-BE49-F238E27FC236}">
                  <a16:creationId xmlns:a16="http://schemas.microsoft.com/office/drawing/2014/main" id="{5CCCE318-4B0E-42FC-9E4A-2171AAAB5FF8}"/>
                </a:ext>
              </a:extLst>
            </p:cNvPr>
            <p:cNvSpPr/>
            <p:nvPr/>
          </p:nvSpPr>
          <p:spPr>
            <a:xfrm>
              <a:off x="6948264" y="4125987"/>
              <a:ext cx="206850" cy="2010521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40379DA1-BBFB-424E-9D0C-D53E43078B88}"/>
                </a:ext>
              </a:extLst>
            </p:cNvPr>
            <p:cNvSpPr txBox="1"/>
            <p:nvPr/>
          </p:nvSpPr>
          <p:spPr>
            <a:xfrm>
              <a:off x="7096869" y="3498440"/>
              <a:ext cx="1725584" cy="319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TCP/IP</a:t>
              </a:r>
            </a:p>
            <a:p>
              <a:r>
                <a:rPr lang="nl-BE" i="1" dirty="0"/>
                <a:t>Transport </a:t>
              </a:r>
              <a:r>
                <a:rPr lang="nl-BE" i="1" dirty="0" err="1"/>
                <a:t>layer</a:t>
              </a:r>
              <a:endParaRPr lang="nl-BE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242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2291D-375A-4B60-9662-F9F5C47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Messages – Toevoegen index.html </a:t>
            </a:r>
            <a:r>
              <a:rPr lang="nl-BE" sz="2700" dirty="0"/>
              <a:t>(</a:t>
            </a:r>
            <a:r>
              <a:rPr lang="nl-BE" sz="2700" b="1" dirty="0"/>
              <a:t>VSCode + NET Core SDK</a:t>
            </a:r>
            <a:r>
              <a:rPr lang="nl-BE" sz="2700" dirty="0"/>
              <a:t>)</a:t>
            </a:r>
            <a:endParaRPr lang="nl-BE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4922BE-8209-4031-91B3-E7C6831E6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9" y="1834503"/>
            <a:ext cx="9065156" cy="4242154"/>
          </a:xfrm>
        </p:spPr>
        <p:txBody>
          <a:bodyPr>
            <a:normAutofit/>
          </a:bodyPr>
          <a:lstStyle/>
          <a:p>
            <a:r>
              <a:rPr lang="nl-BE" dirty="0"/>
              <a:t>Rechtsklik op </a:t>
            </a:r>
            <a:r>
              <a:rPr lang="nl-BE" b="1" dirty="0" err="1"/>
              <a:t>wwwroot</a:t>
            </a:r>
            <a:r>
              <a:rPr lang="nl-BE" dirty="0"/>
              <a:t> in je ASP.NET </a:t>
            </a:r>
            <a:r>
              <a:rPr lang="nl-BE" dirty="0" err="1"/>
              <a:t>Core</a:t>
            </a:r>
            <a:r>
              <a:rPr lang="nl-BE" dirty="0"/>
              <a:t> project</a:t>
            </a:r>
          </a:p>
          <a:p>
            <a:pPr lvl="1"/>
            <a:r>
              <a:rPr lang="nl-BE" dirty="0"/>
              <a:t>New File</a:t>
            </a:r>
          </a:p>
          <a:p>
            <a:pPr lvl="1"/>
            <a:r>
              <a:rPr lang="nl-BE" dirty="0"/>
              <a:t>Geef als naam: index.html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4049E-F842-48CF-8E0B-542C8AB4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78" y="3569758"/>
            <a:ext cx="4686681" cy="2573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C14206-9CE7-4809-A10F-41585C4D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815" y="3569758"/>
            <a:ext cx="4293639" cy="2573386"/>
          </a:xfrm>
          <a:prstGeom prst="rect">
            <a:avLst/>
          </a:prstGeom>
        </p:spPr>
      </p:pic>
      <p:sp>
        <p:nvSpPr>
          <p:cNvPr id="9" name="Pijl: rechts 5">
            <a:extLst>
              <a:ext uri="{FF2B5EF4-FFF2-40B4-BE49-F238E27FC236}">
                <a16:creationId xmlns:a16="http://schemas.microsoft.com/office/drawing/2014/main" id="{E072DCC4-ACF1-45E3-91D2-E319A609C54A}"/>
              </a:ext>
            </a:extLst>
          </p:cNvPr>
          <p:cNvSpPr/>
          <p:nvPr/>
        </p:nvSpPr>
        <p:spPr>
          <a:xfrm>
            <a:off x="5747610" y="4555721"/>
            <a:ext cx="1404156" cy="6014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Resultaat</a:t>
            </a:r>
          </a:p>
        </p:txBody>
      </p:sp>
    </p:spTree>
    <p:extLst>
      <p:ext uri="{BB962C8B-B14F-4D97-AF65-F5344CB8AC3E}">
        <p14:creationId xmlns:p14="http://schemas.microsoft.com/office/powerpoint/2010/main" val="3407534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64D4-61F5-4821-93E1-BB30C0C6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</a:t>
            </a:r>
            <a:r>
              <a:rPr lang="nl-BE" dirty="0" err="1"/>
              <a:t>Messages</a:t>
            </a:r>
            <a:r>
              <a:rPr lang="nl-BE" dirty="0"/>
              <a:t> – Laatste aanpassingen…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6AB1BE-FF67-4B5A-A6D2-BCAEE4AE2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index.html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Startup.cs</a:t>
            </a:r>
            <a:endParaRPr lang="nl-BE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993ECB4-4BBC-4A7E-9D8E-C3DA7DEC3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512485"/>
              </p:ext>
            </p:extLst>
          </p:nvPr>
        </p:nvGraphicFramePr>
        <p:xfrm>
          <a:off x="2927648" y="2276872"/>
          <a:ext cx="4068452" cy="1922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8452">
                  <a:extLst>
                    <a:ext uri="{9D8B030D-6E8A-4147-A177-3AD203B41FA5}">
                      <a16:colId xmlns:a16="http://schemas.microsoft.com/office/drawing/2014/main" val="4001759443"/>
                    </a:ext>
                  </a:extLst>
                </a:gridCol>
              </a:tblGrid>
              <a:tr h="1922266">
                <a:tc>
                  <a:txBody>
                    <a:bodyPr/>
                    <a:lstStyle/>
                    <a:p>
                      <a:r>
                        <a:rPr lang="nl-B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&lt;!DOCTYPE html&gt;</a:t>
                      </a:r>
                    </a:p>
                    <a:p>
                      <a:r>
                        <a:rPr lang="nl-B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&lt;html&gt;</a:t>
                      </a:r>
                    </a:p>
                    <a:p>
                      <a:r>
                        <a:rPr lang="nl-B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nl-BE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nl-B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&lt;meta </a:t>
                      </a:r>
                      <a:r>
                        <a:rPr lang="nl-BE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charset</a:t>
                      </a:r>
                      <a:r>
                        <a:rPr lang="nl-B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="utf-8" /&gt;</a:t>
                      </a:r>
                    </a:p>
                    <a:p>
                      <a:r>
                        <a:rPr lang="nl-BE" sz="12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nl-BE" sz="12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nl-BE" sz="12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nl-BE" sz="12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Hello</a:t>
                      </a:r>
                      <a:r>
                        <a:rPr lang="nl-BE" sz="12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World!&lt;/</a:t>
                      </a:r>
                      <a:r>
                        <a:rPr lang="nl-BE" sz="12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nl-BE" sz="12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nl-BE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nl-B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&lt;body&gt;</a:t>
                      </a:r>
                    </a:p>
                    <a:p>
                      <a:r>
                        <a:rPr lang="nl-BE" sz="12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&lt;h1&gt;</a:t>
                      </a:r>
                      <a:r>
                        <a:rPr lang="nl-BE" sz="12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Hello</a:t>
                      </a:r>
                      <a:r>
                        <a:rPr lang="nl-BE" sz="12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World </a:t>
                      </a:r>
                      <a:r>
                        <a:rPr lang="nl-BE" sz="12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nl-BE" sz="12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index.html!&lt;/h1&gt;</a:t>
                      </a:r>
                    </a:p>
                    <a:p>
                      <a:r>
                        <a:rPr lang="nl-B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&lt;/body&gt;</a:t>
                      </a:r>
                    </a:p>
                    <a:p>
                      <a:r>
                        <a:rPr lang="nl-BE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  <a:endParaRPr lang="nl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95147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49E5B7C9-7363-4EB3-8ADB-C4C6682B6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801567"/>
              </p:ext>
            </p:extLst>
          </p:nvPr>
        </p:nvGraphicFramePr>
        <p:xfrm>
          <a:off x="4083727" y="4612017"/>
          <a:ext cx="7630107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0107">
                  <a:extLst>
                    <a:ext uri="{9D8B030D-6E8A-4147-A177-3AD203B41FA5}">
                      <a16:colId xmlns:a16="http://schemas.microsoft.com/office/drawing/2014/main" val="506893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public </a:t>
                      </a:r>
                      <a:r>
                        <a:rPr lang="nl-BE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Configure</a:t>
                      </a:r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nl-BE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IApplicationBuilder</a:t>
                      </a:r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app, </a:t>
                      </a:r>
                      <a:r>
                        <a:rPr lang="nl-BE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IHostingEnvironment</a:t>
                      </a:r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env</a:t>
                      </a:r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{</a:t>
                      </a:r>
                    </a:p>
                    <a:p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nl-BE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nl-BE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env.IsDevelopment</a:t>
                      </a:r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{</a:t>
                      </a:r>
                    </a:p>
                    <a:p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nl-BE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app.UseDeveloperExceptionPage</a:t>
                      </a:r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nl-BE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endParaRPr lang="nl-BE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BE" sz="1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nl-BE" sz="14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app.UseDefaultFiles</a:t>
                      </a:r>
                      <a:r>
                        <a:rPr lang="nl-BE" sz="1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(); </a:t>
                      </a:r>
                      <a:r>
                        <a:rPr lang="nl-BE" sz="14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// Indien geen </a:t>
                      </a:r>
                      <a:r>
                        <a:rPr lang="nl-BE" sz="1400" b="1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r>
                        <a:rPr lang="nl-BE" sz="14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opgegeven: default index.html</a:t>
                      </a:r>
                    </a:p>
                    <a:p>
                      <a:r>
                        <a:rPr lang="nl-BE" sz="1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nl-BE" sz="1400" b="1" kern="1200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app.UseStaticFiles</a:t>
                      </a:r>
                      <a:r>
                        <a:rPr lang="nl-BE" sz="1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();    </a:t>
                      </a:r>
                      <a:r>
                        <a:rPr lang="nl-BE" sz="14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// Aanbieden van files uit </a:t>
                      </a:r>
                      <a:r>
                        <a:rPr lang="nl-BE" sz="1400" b="1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wwwroot</a:t>
                      </a:r>
                      <a:endParaRPr lang="nl-BE" sz="14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BE" sz="1100" b="1" kern="1200" dirty="0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  <a:endParaRPr lang="nl-BE" sz="9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84860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6C0FCDB6-23F7-455E-82B1-8BF20C5A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59" y="3068957"/>
            <a:ext cx="4330076" cy="28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C5D0-6BF7-43E5-99F5-3A9A85D7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sz="3600" dirty="0"/>
              <a:t>Ontleden van HTTP </a:t>
            </a:r>
            <a:r>
              <a:rPr lang="nl-BE" sz="3600" dirty="0" err="1"/>
              <a:t>Messages</a:t>
            </a:r>
            <a:r>
              <a:rPr lang="nl-BE" sz="3600" dirty="0"/>
              <a:t> – </a:t>
            </a:r>
            <a:r>
              <a:rPr lang="nl-BE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Intermezzo</a:t>
            </a:r>
            <a:r>
              <a:rPr lang="nl-BE" sz="3600" dirty="0"/>
              <a:t>: ASP.NET </a:t>
            </a:r>
            <a:r>
              <a:rPr lang="nl-BE" sz="3600" dirty="0" err="1"/>
              <a:t>Core</a:t>
            </a:r>
            <a:r>
              <a:rPr lang="nl-BE" sz="3600" dirty="0"/>
              <a:t> pipeline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50CB78E8-6FCE-48FC-98C7-EB4A2B92CC4A}"/>
              </a:ext>
            </a:extLst>
          </p:cNvPr>
          <p:cNvSpPr/>
          <p:nvPr/>
        </p:nvSpPr>
        <p:spPr>
          <a:xfrm>
            <a:off x="2860077" y="2358745"/>
            <a:ext cx="1404156" cy="2880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  <a:p>
            <a:pPr algn="ctr"/>
            <a:r>
              <a:rPr lang="nl-BE" dirty="0"/>
              <a:t>Client</a:t>
            </a:r>
          </a:p>
          <a:p>
            <a:pPr algn="ctr"/>
            <a:r>
              <a:rPr lang="nl-BE" dirty="0"/>
              <a:t>(browser)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4F2CB0E9-5255-4C7C-B1DD-F7E8754A2138}"/>
              </a:ext>
            </a:extLst>
          </p:cNvPr>
          <p:cNvGrpSpPr/>
          <p:nvPr/>
        </p:nvGrpSpPr>
        <p:grpSpPr>
          <a:xfrm>
            <a:off x="4840297" y="1701999"/>
            <a:ext cx="6120680" cy="3465059"/>
            <a:chOff x="2339752" y="2412213"/>
            <a:chExt cx="6120680" cy="3465059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E52489A2-5804-4226-8895-B2840E189572}"/>
                </a:ext>
              </a:extLst>
            </p:cNvPr>
            <p:cNvSpPr/>
            <p:nvPr/>
          </p:nvSpPr>
          <p:spPr>
            <a:xfrm>
              <a:off x="2339752" y="2420888"/>
              <a:ext cx="6120680" cy="345638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661D9495-49C8-495B-B7F2-7E4C30BC958E}"/>
                </a:ext>
              </a:extLst>
            </p:cNvPr>
            <p:cNvSpPr txBox="1"/>
            <p:nvPr/>
          </p:nvSpPr>
          <p:spPr>
            <a:xfrm>
              <a:off x="2351321" y="2412213"/>
              <a:ext cx="3519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Server</a:t>
              </a:r>
              <a:r>
                <a:rPr lang="nl-BE" dirty="0"/>
                <a:t>: IIS, IIS Express, </a:t>
              </a:r>
              <a:r>
                <a:rPr lang="nl-BE" dirty="0" err="1"/>
                <a:t>Kestrel</a:t>
              </a:r>
              <a:endParaRPr lang="nl-BE" dirty="0"/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4FB7A61-E987-405A-93A4-31A375458C8F}"/>
              </a:ext>
            </a:extLst>
          </p:cNvPr>
          <p:cNvGrpSpPr/>
          <p:nvPr/>
        </p:nvGrpSpPr>
        <p:grpSpPr>
          <a:xfrm>
            <a:off x="5200337" y="2240305"/>
            <a:ext cx="5544616" cy="2674725"/>
            <a:chOff x="2699792" y="2950519"/>
            <a:chExt cx="5544616" cy="2674725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0E8AD57-7D2D-49CA-A2C4-70F0A69FCC69}"/>
                </a:ext>
              </a:extLst>
            </p:cNvPr>
            <p:cNvSpPr/>
            <p:nvPr/>
          </p:nvSpPr>
          <p:spPr>
            <a:xfrm>
              <a:off x="2699792" y="2960948"/>
              <a:ext cx="5544616" cy="2664296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68823C74-C17C-45A4-963A-53AED7D5099D}"/>
                </a:ext>
              </a:extLst>
            </p:cNvPr>
            <p:cNvSpPr txBox="1"/>
            <p:nvPr/>
          </p:nvSpPr>
          <p:spPr>
            <a:xfrm>
              <a:off x="2699792" y="2950519"/>
              <a:ext cx="272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ASP.NET </a:t>
              </a:r>
              <a:r>
                <a:rPr lang="nl-BE" dirty="0" err="1"/>
                <a:t>Core</a:t>
              </a:r>
              <a:r>
                <a:rPr lang="nl-BE" dirty="0"/>
                <a:t> </a:t>
              </a:r>
              <a:r>
                <a:rPr lang="nl-BE" dirty="0" err="1"/>
                <a:t>framework</a:t>
              </a:r>
              <a:endParaRPr lang="nl-BE" dirty="0"/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CC8889CC-C5CD-43C8-BE44-E48DB1E43A37}"/>
              </a:ext>
            </a:extLst>
          </p:cNvPr>
          <p:cNvGrpSpPr/>
          <p:nvPr/>
        </p:nvGrpSpPr>
        <p:grpSpPr>
          <a:xfrm>
            <a:off x="5627187" y="2686519"/>
            <a:ext cx="4829735" cy="2012486"/>
            <a:chOff x="3126641" y="3396734"/>
            <a:chExt cx="4829735" cy="2012486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8425260A-F78B-41D2-9C16-6A80953A86BE}"/>
                </a:ext>
              </a:extLst>
            </p:cNvPr>
            <p:cNvSpPr/>
            <p:nvPr/>
          </p:nvSpPr>
          <p:spPr>
            <a:xfrm>
              <a:off x="3131840" y="3429000"/>
              <a:ext cx="4824536" cy="198022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DAF1EF24-D48B-4101-85DB-77E8494B7186}"/>
                </a:ext>
              </a:extLst>
            </p:cNvPr>
            <p:cNvSpPr txBox="1"/>
            <p:nvPr/>
          </p:nvSpPr>
          <p:spPr>
            <a:xfrm>
              <a:off x="3126641" y="3396734"/>
              <a:ext cx="4214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Applicatie:</a:t>
              </a:r>
              <a:r>
                <a:rPr lang="nl-BE" dirty="0"/>
                <a:t> </a:t>
              </a:r>
              <a:r>
                <a:rPr lang="nl-BE" dirty="0" err="1"/>
                <a:t>DemoHTTPViaASPNETCore</a:t>
              </a:r>
              <a:endParaRPr lang="nl-BE" dirty="0"/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398A97E2-9157-4761-810E-7D0041647229}"/>
              </a:ext>
            </a:extLst>
          </p:cNvPr>
          <p:cNvGrpSpPr/>
          <p:nvPr/>
        </p:nvGrpSpPr>
        <p:grpSpPr>
          <a:xfrm>
            <a:off x="6243636" y="3074580"/>
            <a:ext cx="1540806" cy="1473794"/>
            <a:chOff x="3743091" y="3784795"/>
            <a:chExt cx="1540806" cy="147379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A665AF9-4D5C-41BB-9A99-E1AF966C64A9}"/>
                </a:ext>
              </a:extLst>
            </p:cNvPr>
            <p:cNvSpPr/>
            <p:nvPr/>
          </p:nvSpPr>
          <p:spPr>
            <a:xfrm>
              <a:off x="3779912" y="3825044"/>
              <a:ext cx="1481174" cy="14335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75FA33A1-9997-4AD2-9830-80CCBADFFF47}"/>
                </a:ext>
              </a:extLst>
            </p:cNvPr>
            <p:cNvSpPr txBox="1"/>
            <p:nvPr/>
          </p:nvSpPr>
          <p:spPr>
            <a:xfrm>
              <a:off x="3743091" y="3784795"/>
              <a:ext cx="154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Middleware 1</a:t>
              </a:r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AD358AEF-AC07-4133-9B41-7479B44CFA38}"/>
              </a:ext>
            </a:extLst>
          </p:cNvPr>
          <p:cNvGrpSpPr/>
          <p:nvPr/>
        </p:nvGrpSpPr>
        <p:grpSpPr>
          <a:xfrm>
            <a:off x="8213974" y="3071231"/>
            <a:ext cx="1540806" cy="1473794"/>
            <a:chOff x="3743091" y="3784795"/>
            <a:chExt cx="1540806" cy="147379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FEA39CB-E448-4FE1-B8D4-4853F9ECCA2E}"/>
                </a:ext>
              </a:extLst>
            </p:cNvPr>
            <p:cNvSpPr/>
            <p:nvPr/>
          </p:nvSpPr>
          <p:spPr>
            <a:xfrm>
              <a:off x="3779912" y="3825044"/>
              <a:ext cx="1481174" cy="14335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98941D6B-3CEE-4D2E-BB09-BBD96B09D2CB}"/>
                </a:ext>
              </a:extLst>
            </p:cNvPr>
            <p:cNvSpPr txBox="1"/>
            <p:nvPr/>
          </p:nvSpPr>
          <p:spPr>
            <a:xfrm>
              <a:off x="3743091" y="3784795"/>
              <a:ext cx="154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Middleware 1</a:t>
              </a:r>
            </a:p>
          </p:txBody>
        </p:sp>
      </p:grp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54BA7D3D-AE5F-4579-9DDA-65D0C0DC77B1}"/>
              </a:ext>
            </a:extLst>
          </p:cNvPr>
          <p:cNvSpPr/>
          <p:nvPr/>
        </p:nvSpPr>
        <p:spPr>
          <a:xfrm>
            <a:off x="3688169" y="3409476"/>
            <a:ext cx="5544616" cy="39542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Pijl: links 15">
            <a:extLst>
              <a:ext uri="{FF2B5EF4-FFF2-40B4-BE49-F238E27FC236}">
                <a16:creationId xmlns:a16="http://schemas.microsoft.com/office/drawing/2014/main" id="{3B92B932-059A-4406-B368-3D750333BDF0}"/>
              </a:ext>
            </a:extLst>
          </p:cNvPr>
          <p:cNvSpPr/>
          <p:nvPr/>
        </p:nvSpPr>
        <p:spPr>
          <a:xfrm>
            <a:off x="3688169" y="4158945"/>
            <a:ext cx="5472608" cy="395428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BFBF962-47D8-42B5-A375-BF9D1365C8EF}"/>
              </a:ext>
            </a:extLst>
          </p:cNvPr>
          <p:cNvSpPr txBox="1"/>
          <p:nvPr/>
        </p:nvSpPr>
        <p:spPr>
          <a:xfrm>
            <a:off x="3989107" y="4143149"/>
            <a:ext cx="176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HTTP Response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B8D5714-5BBD-427F-AF00-C61812E42E0B}"/>
              </a:ext>
            </a:extLst>
          </p:cNvPr>
          <p:cNvSpPr txBox="1"/>
          <p:nvPr/>
        </p:nvSpPr>
        <p:spPr>
          <a:xfrm>
            <a:off x="3882884" y="3412131"/>
            <a:ext cx="16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HTTP </a:t>
            </a:r>
            <a:r>
              <a:rPr lang="nl-BE" dirty="0" err="1">
                <a:solidFill>
                  <a:schemeClr val="bg1"/>
                </a:solidFill>
              </a:rPr>
              <a:t>Request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26" name="Pijl: gekromd links 25">
            <a:extLst>
              <a:ext uri="{FF2B5EF4-FFF2-40B4-BE49-F238E27FC236}">
                <a16:creationId xmlns:a16="http://schemas.microsoft.com/office/drawing/2014/main" id="{2DC64612-E63A-47DF-AA80-97062EB2F931}"/>
              </a:ext>
            </a:extLst>
          </p:cNvPr>
          <p:cNvSpPr/>
          <p:nvPr/>
        </p:nvSpPr>
        <p:spPr>
          <a:xfrm>
            <a:off x="9304793" y="3440563"/>
            <a:ext cx="822404" cy="1104462"/>
          </a:xfrm>
          <a:prstGeom prst="curvedLef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4813CE01-A207-4A64-8BCF-8029D1CDA85F}"/>
              </a:ext>
            </a:extLst>
          </p:cNvPr>
          <p:cNvGrpSpPr/>
          <p:nvPr/>
        </p:nvGrpSpPr>
        <p:grpSpPr>
          <a:xfrm>
            <a:off x="4870701" y="4548374"/>
            <a:ext cx="2691861" cy="2035012"/>
            <a:chOff x="2370155" y="4548350"/>
            <a:chExt cx="2691861" cy="2035012"/>
          </a:xfrm>
        </p:grpSpPr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E88268A5-1596-4FB7-8246-F066B351049C}"/>
                </a:ext>
              </a:extLst>
            </p:cNvPr>
            <p:cNvSpPr/>
            <p:nvPr/>
          </p:nvSpPr>
          <p:spPr>
            <a:xfrm>
              <a:off x="2370155" y="5567498"/>
              <a:ext cx="2691861" cy="101586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err="1"/>
                <a:t>UseDefaultFiles</a:t>
              </a:r>
              <a:r>
                <a:rPr lang="nl-BE" dirty="0"/>
                <a:t>()</a:t>
              </a:r>
            </a:p>
            <a:p>
              <a:pPr algn="ctr"/>
              <a:r>
                <a:rPr lang="nl-BE" dirty="0"/>
                <a:t>(een soort URL </a:t>
              </a:r>
              <a:r>
                <a:rPr lang="nl-BE" dirty="0" err="1"/>
                <a:t>rewriter</a:t>
              </a:r>
              <a:r>
                <a:rPr lang="nl-BE" dirty="0"/>
                <a:t>)</a:t>
              </a:r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749FED7B-B4B8-468D-B1FE-C976ED7B4036}"/>
                </a:ext>
              </a:extLst>
            </p:cNvPr>
            <p:cNvCxnSpPr>
              <a:cxnSpLocks/>
              <a:stCxn id="27" idx="0"/>
              <a:endCxn id="19" idx="2"/>
            </p:cNvCxnSpPr>
            <p:nvPr/>
          </p:nvCxnSpPr>
          <p:spPr>
            <a:xfrm flipV="1">
              <a:off x="3716086" y="4548350"/>
              <a:ext cx="813290" cy="10191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ep 34">
            <a:extLst>
              <a:ext uri="{FF2B5EF4-FFF2-40B4-BE49-F238E27FC236}">
                <a16:creationId xmlns:a16="http://schemas.microsoft.com/office/drawing/2014/main" id="{230B51C4-8136-4633-A63F-2B3017252AC7}"/>
              </a:ext>
            </a:extLst>
          </p:cNvPr>
          <p:cNvGrpSpPr/>
          <p:nvPr/>
        </p:nvGrpSpPr>
        <p:grpSpPr>
          <a:xfrm>
            <a:off x="8425101" y="4545025"/>
            <a:ext cx="2691861" cy="2034998"/>
            <a:chOff x="5924555" y="4545001"/>
            <a:chExt cx="2691861" cy="2034998"/>
          </a:xfrm>
        </p:grpSpPr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D4CB824F-69C9-4B9D-B3BF-97B6C9F5DE05}"/>
                </a:ext>
              </a:extLst>
            </p:cNvPr>
            <p:cNvSpPr/>
            <p:nvPr/>
          </p:nvSpPr>
          <p:spPr>
            <a:xfrm>
              <a:off x="5924555" y="5564135"/>
              <a:ext cx="2691861" cy="101586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err="1"/>
                <a:t>UseStaticFiles</a:t>
              </a:r>
              <a:r>
                <a:rPr lang="nl-BE" dirty="0"/>
                <a:t>()</a:t>
              </a:r>
            </a:p>
            <a:p>
              <a:pPr algn="ctr"/>
              <a:r>
                <a:rPr lang="nl-BE" dirty="0"/>
                <a:t>(geeft files uit </a:t>
              </a:r>
              <a:r>
                <a:rPr lang="nl-BE" dirty="0" err="1"/>
                <a:t>wwwroot</a:t>
              </a:r>
              <a:r>
                <a:rPr lang="nl-BE" dirty="0"/>
                <a:t> terug)</a:t>
              </a:r>
            </a:p>
          </p:txBody>
        </p:sp>
        <p:cxnSp>
          <p:nvCxnSpPr>
            <p:cNvPr id="33" name="Rechte verbindingslijn met pijl 32">
              <a:extLst>
                <a:ext uri="{FF2B5EF4-FFF2-40B4-BE49-F238E27FC236}">
                  <a16:creationId xmlns:a16="http://schemas.microsoft.com/office/drawing/2014/main" id="{87289381-BC23-4123-BC0D-D32C0AD730C5}"/>
                </a:ext>
              </a:extLst>
            </p:cNvPr>
            <p:cNvCxnSpPr>
              <a:stCxn id="28" idx="0"/>
              <a:endCxn id="23" idx="2"/>
            </p:cNvCxnSpPr>
            <p:nvPr/>
          </p:nvCxnSpPr>
          <p:spPr>
            <a:xfrm flipH="1" flipV="1">
              <a:off x="6499714" y="4545001"/>
              <a:ext cx="770772" cy="10191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264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2264E-518D-4164-AD52-82C121D3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Messages – HTTP server demo </a:t>
            </a:r>
            <a:r>
              <a:rPr lang="nl-BE" sz="3600" dirty="0"/>
              <a:t>(</a:t>
            </a:r>
            <a:r>
              <a:rPr lang="nl-BE" sz="3600" b="1" dirty="0"/>
              <a:t>Visual studio</a:t>
            </a:r>
            <a:r>
              <a:rPr lang="nl-BE" sz="36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B6FFCE-EF05-4CBC-AD38-70EFA1104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5"/>
            <a:ext cx="4219223" cy="4242154"/>
          </a:xfrm>
        </p:spPr>
        <p:txBody>
          <a:bodyPr>
            <a:normAutofit/>
          </a:bodyPr>
          <a:lstStyle/>
          <a:p>
            <a:r>
              <a:rPr lang="nl-BE" dirty="0"/>
              <a:t>Aanmaken van lege solution</a:t>
            </a:r>
          </a:p>
          <a:p>
            <a:pPr lvl="1"/>
            <a:r>
              <a:rPr lang="nl-BE" dirty="0"/>
              <a:t>Start Visual Studio 2019</a:t>
            </a:r>
          </a:p>
          <a:p>
            <a:pPr lvl="1"/>
            <a:r>
              <a:rPr lang="nl-BE" dirty="0"/>
              <a:t>Kies voor </a:t>
            </a:r>
            <a:r>
              <a:rPr lang="nl-BE" b="1" dirty="0"/>
              <a:t>Blank Solution</a:t>
            </a:r>
            <a:endParaRPr lang="nl-BE" dirty="0"/>
          </a:p>
          <a:p>
            <a:pPr lvl="1"/>
            <a:r>
              <a:rPr lang="nl-BE" dirty="0"/>
              <a:t>Kies als naam </a:t>
            </a:r>
            <a:r>
              <a:rPr lang="nl-BE" b="1" dirty="0"/>
              <a:t>Onderdeel02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FFD6855-24A0-4EE1-9C16-C4316514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6238"/>
            <a:ext cx="5924568" cy="147313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73DA5FDE-46E3-406F-AA17-8FB31758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25" y="3973629"/>
            <a:ext cx="4749759" cy="2476265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28F4385D-933A-46BC-A92E-5CB00CDD66F0}"/>
              </a:ext>
            </a:extLst>
          </p:cNvPr>
          <p:cNvSpPr/>
          <p:nvPr/>
        </p:nvSpPr>
        <p:spPr>
          <a:xfrm rot="19990335">
            <a:off x="6755699" y="2839682"/>
            <a:ext cx="1109709" cy="4771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C280AD59-2665-4E2C-B243-E6AF24E3FF34}"/>
              </a:ext>
            </a:extLst>
          </p:cNvPr>
          <p:cNvSpPr/>
          <p:nvPr/>
        </p:nvSpPr>
        <p:spPr>
          <a:xfrm rot="2294722">
            <a:off x="5348890" y="4460612"/>
            <a:ext cx="1109709" cy="4771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425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E5DF2-98C9-4E37-AC2A-E4763B85D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Messages – HTTP server demo </a:t>
            </a:r>
            <a:r>
              <a:rPr lang="nl-BE" sz="3600" dirty="0"/>
              <a:t>(</a:t>
            </a:r>
            <a:r>
              <a:rPr lang="nl-BE" sz="3600" b="1" dirty="0"/>
              <a:t>Visual studio</a:t>
            </a:r>
            <a:r>
              <a:rPr lang="nl-BE" sz="36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D4ED99-52E7-4E62-9149-444476ED0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Toevoegen van ‘leeg’ ASP.NET </a:t>
            </a:r>
            <a:r>
              <a:rPr lang="nl-BE" dirty="0" err="1"/>
              <a:t>Core</a:t>
            </a:r>
            <a:r>
              <a:rPr lang="nl-BE" dirty="0"/>
              <a:t> project</a:t>
            </a:r>
          </a:p>
          <a:p>
            <a:pPr lvl="1"/>
            <a:r>
              <a:rPr lang="nl-BE" dirty="0"/>
              <a:t>Rechtsklikken op solution in solution </a:t>
            </a:r>
            <a:r>
              <a:rPr lang="nl-BE" dirty="0" err="1"/>
              <a:t>explorer</a:t>
            </a:r>
            <a:endParaRPr lang="nl-BE" dirty="0"/>
          </a:p>
          <a:p>
            <a:pPr lvl="1"/>
            <a:r>
              <a:rPr lang="nl-BE" dirty="0" err="1"/>
              <a:t>Add</a:t>
            </a:r>
            <a:r>
              <a:rPr lang="nl-BE" dirty="0"/>
              <a:t> -&gt; New Project…</a:t>
            </a:r>
          </a:p>
          <a:p>
            <a:pPr lvl="1"/>
            <a:r>
              <a:rPr lang="nl-BE" dirty="0"/>
              <a:t>Kies voor </a:t>
            </a:r>
            <a:r>
              <a:rPr lang="nl-BE" b="1" dirty="0"/>
              <a:t>ASP.NET </a:t>
            </a:r>
            <a:r>
              <a:rPr lang="nl-BE" b="1" dirty="0" err="1"/>
              <a:t>Core</a:t>
            </a:r>
            <a:r>
              <a:rPr lang="nl-BE" b="1" dirty="0"/>
              <a:t> Web Application</a:t>
            </a:r>
            <a:endParaRPr lang="nl-BE" dirty="0"/>
          </a:p>
          <a:p>
            <a:pPr lvl="2"/>
            <a:r>
              <a:rPr lang="nl-BE" b="1" dirty="0"/>
              <a:t>Let wel op dat je C# als taal kiest</a:t>
            </a:r>
          </a:p>
          <a:p>
            <a:pPr lvl="1"/>
            <a:r>
              <a:rPr lang="nl-BE" dirty="0"/>
              <a:t>Vul een </a:t>
            </a:r>
            <a:r>
              <a:rPr lang="nl-BE" b="1" dirty="0"/>
              <a:t>Name</a:t>
            </a:r>
            <a:r>
              <a:rPr lang="nl-BE" dirty="0"/>
              <a:t> in (vb. </a:t>
            </a:r>
            <a:r>
              <a:rPr lang="nl-BE" dirty="0" err="1"/>
              <a:t>DemoHttpViaASPNETCore</a:t>
            </a:r>
            <a:r>
              <a:rPr lang="nl-BE" dirty="0"/>
              <a:t>)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08A3BE5-302A-4F1B-8EE3-1D4CF0CE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18767"/>
            <a:ext cx="5703330" cy="21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30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92B979-0922-44AB-BA24-03B1CF5FA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709" y="2478237"/>
            <a:ext cx="4617538" cy="32016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A6F99-C91A-4F7F-A739-9D3F3A4A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Messages – HTTP server demo </a:t>
            </a:r>
            <a:r>
              <a:rPr lang="nl-BE" sz="3600" dirty="0"/>
              <a:t>(</a:t>
            </a:r>
            <a:r>
              <a:rPr lang="nl-BE" sz="3600" b="1" dirty="0"/>
              <a:t>Visual studio</a:t>
            </a:r>
            <a:r>
              <a:rPr lang="nl-BE" sz="36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CBB0D4-6886-4D01-83FC-530F54639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1245524"/>
          </a:xfrm>
        </p:spPr>
        <p:txBody>
          <a:bodyPr/>
          <a:lstStyle/>
          <a:p>
            <a:r>
              <a:rPr lang="nl-BE" dirty="0"/>
              <a:t>In het dialoogscherm kies je voor </a:t>
            </a:r>
            <a:r>
              <a:rPr lang="nl-BE" b="1" dirty="0"/>
              <a:t>ASP.NET Core Empty</a:t>
            </a:r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AE9E6BF0-42F6-442D-9411-C2E1E8BE3BEC}"/>
              </a:ext>
            </a:extLst>
          </p:cNvPr>
          <p:cNvSpPr/>
          <p:nvPr/>
        </p:nvSpPr>
        <p:spPr>
          <a:xfrm>
            <a:off x="7245510" y="4360736"/>
            <a:ext cx="1404156" cy="52198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Resultaat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05B642B2-E7E6-44BB-AEDF-6C45C2DBC857}"/>
              </a:ext>
            </a:extLst>
          </p:cNvPr>
          <p:cNvGrpSpPr/>
          <p:nvPr/>
        </p:nvGrpSpPr>
        <p:grpSpPr>
          <a:xfrm>
            <a:off x="3159749" y="5932884"/>
            <a:ext cx="5489917" cy="830900"/>
            <a:chOff x="4411279" y="1402437"/>
            <a:chExt cx="5489917" cy="830900"/>
          </a:xfrm>
        </p:grpSpPr>
        <p:pic>
          <p:nvPicPr>
            <p:cNvPr id="9" name="Picture 10" descr="Image result for warning transparent">
              <a:extLst>
                <a:ext uri="{FF2B5EF4-FFF2-40B4-BE49-F238E27FC236}">
                  <a16:creationId xmlns:a16="http://schemas.microsoft.com/office/drawing/2014/main" id="{1CBA69D5-6294-4AB6-9E0E-FC7C670A0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279" y="1402437"/>
              <a:ext cx="664777" cy="66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F9D86055-0350-4F9E-A1D3-991A6D9B5D30}"/>
                </a:ext>
              </a:extLst>
            </p:cNvPr>
            <p:cNvSpPr txBox="1"/>
            <p:nvPr/>
          </p:nvSpPr>
          <p:spPr>
            <a:xfrm>
              <a:off x="4932040" y="1587006"/>
              <a:ext cx="4969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i="1" dirty="0"/>
                <a:t>Kies </a:t>
              </a:r>
              <a:r>
                <a:rPr lang="nl-BE" b="1" i="1" dirty="0"/>
                <a:t>minimaal</a:t>
              </a:r>
              <a:r>
                <a:rPr lang="nl-BE" i="1" dirty="0"/>
                <a:t> voor ASP.NET Core 3.1.</a:t>
              </a:r>
            </a:p>
            <a:p>
              <a:r>
                <a:rPr lang="nl-BE" b="1" i="1" dirty="0"/>
                <a:t>Bij voorkeur</a:t>
              </a:r>
              <a:r>
                <a:rPr lang="nl-BE" i="1" dirty="0"/>
                <a:t> kies je voor ASP.NET Core 5.0</a:t>
              </a:r>
            </a:p>
          </p:txBody>
        </p:sp>
      </p:grp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D48E5B3-BFD5-4D56-AC0C-24DECBA0BC4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492138" y="3287210"/>
            <a:ext cx="640024" cy="2645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E20940-B7DF-4C7F-B7E4-8C3527FB4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697" y="3696745"/>
            <a:ext cx="2390775" cy="1724025"/>
          </a:xfrm>
          <a:prstGeom prst="rect">
            <a:avLst/>
          </a:prstGeom>
        </p:spPr>
      </p:pic>
      <p:sp>
        <p:nvSpPr>
          <p:cNvPr id="16" name="Pijl: rechts 6">
            <a:extLst>
              <a:ext uri="{FF2B5EF4-FFF2-40B4-BE49-F238E27FC236}">
                <a16:creationId xmlns:a16="http://schemas.microsoft.com/office/drawing/2014/main" id="{29EA05D2-BDAF-46C4-B27A-03A620E6C21F}"/>
              </a:ext>
            </a:extLst>
          </p:cNvPr>
          <p:cNvSpPr/>
          <p:nvPr/>
        </p:nvSpPr>
        <p:spPr>
          <a:xfrm>
            <a:off x="1831922" y="3201780"/>
            <a:ext cx="988544" cy="52198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3469952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88E140-B26A-4445-80B0-740792DF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Messages – HTTP server demo </a:t>
            </a:r>
            <a:r>
              <a:rPr lang="nl-BE" sz="3600" dirty="0"/>
              <a:t>(</a:t>
            </a:r>
            <a:r>
              <a:rPr lang="nl-BE" sz="3600" b="1" dirty="0"/>
              <a:t>Visual studio</a:t>
            </a:r>
            <a:r>
              <a:rPr lang="nl-BE" sz="36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3BD50D-075F-40BB-B1EC-4968795FE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Zorg ervoor dat je ASP.NET </a:t>
            </a:r>
            <a:r>
              <a:rPr lang="nl-BE" dirty="0" err="1"/>
              <a:t>Core</a:t>
            </a:r>
            <a:r>
              <a:rPr lang="nl-BE" dirty="0"/>
              <a:t> project als startup project staat geconfigureerd</a:t>
            </a:r>
          </a:p>
          <a:p>
            <a:pPr lvl="1"/>
            <a:r>
              <a:rPr lang="nl-BE" dirty="0"/>
              <a:t>Rechtsklik op project -&gt; </a:t>
            </a:r>
            <a:r>
              <a:rPr lang="nl-BE" b="1" dirty="0"/>
              <a:t>Set as </a:t>
            </a:r>
            <a:r>
              <a:rPr lang="nl-BE" b="1" dirty="0" err="1"/>
              <a:t>StartUp</a:t>
            </a:r>
            <a:r>
              <a:rPr lang="nl-BE" b="1" dirty="0"/>
              <a:t> Project</a:t>
            </a:r>
          </a:p>
          <a:p>
            <a:r>
              <a:rPr lang="nl-BE" dirty="0"/>
              <a:t>Kies een ASP.NET </a:t>
            </a:r>
            <a:r>
              <a:rPr lang="nl-BE" dirty="0" err="1"/>
              <a:t>Core</a:t>
            </a:r>
            <a:r>
              <a:rPr lang="nl-BE" dirty="0"/>
              <a:t> ‘host’</a:t>
            </a:r>
          </a:p>
          <a:p>
            <a:pPr lvl="1"/>
            <a:r>
              <a:rPr lang="nl-BE" dirty="0"/>
              <a:t>IIS Express of op de console</a:t>
            </a:r>
          </a:p>
          <a:p>
            <a:pPr lvl="1"/>
            <a:r>
              <a:rPr lang="nl-BE" dirty="0"/>
              <a:t>Console = naam van je project</a:t>
            </a:r>
          </a:p>
          <a:p>
            <a:pPr lvl="2"/>
            <a:r>
              <a:rPr lang="nl-BE" dirty="0"/>
              <a:t>Voordeel: je ziet console output!</a:t>
            </a:r>
          </a:p>
          <a:p>
            <a:r>
              <a:rPr lang="nl-BE" dirty="0"/>
              <a:t>F5 of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C7CB95A-AD16-4685-9BC7-65BAC300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597" y="3207983"/>
            <a:ext cx="3381375" cy="2324100"/>
          </a:xfrm>
          <a:prstGeom prst="rect">
            <a:avLst/>
          </a:prstGeom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45C5F71A-5430-495F-B3A6-C94DBB13AC65}"/>
              </a:ext>
            </a:extLst>
          </p:cNvPr>
          <p:cNvSpPr/>
          <p:nvPr/>
        </p:nvSpPr>
        <p:spPr>
          <a:xfrm rot="10800000">
            <a:off x="9613145" y="4041141"/>
            <a:ext cx="1404156" cy="42432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FBA4DD8-0C80-472B-B3DA-22C40449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91" y="4885401"/>
            <a:ext cx="20383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22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03292940-ED4B-430E-811B-94154DCE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23" y="3600058"/>
            <a:ext cx="5196646" cy="28928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A2291D-375A-4B60-9662-F9F5C47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Messages – Toevoegen index.html </a:t>
            </a:r>
            <a:r>
              <a:rPr lang="nl-BE" sz="3600" b="1" dirty="0"/>
              <a:t>(Visual Studio)</a:t>
            </a:r>
            <a:endParaRPr lang="nl-BE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4922BE-8209-4031-91B3-E7C6831E6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9" y="1834503"/>
            <a:ext cx="9065156" cy="4242154"/>
          </a:xfrm>
        </p:spPr>
        <p:txBody>
          <a:bodyPr>
            <a:normAutofit/>
          </a:bodyPr>
          <a:lstStyle/>
          <a:p>
            <a:r>
              <a:rPr lang="nl-BE" dirty="0"/>
              <a:t>Rechtsklik op </a:t>
            </a:r>
            <a:r>
              <a:rPr lang="nl-BE" b="1" dirty="0" err="1"/>
              <a:t>wwwroot</a:t>
            </a:r>
            <a:r>
              <a:rPr lang="nl-BE" dirty="0"/>
              <a:t> in je ASP.NET </a:t>
            </a:r>
            <a:r>
              <a:rPr lang="nl-BE" dirty="0" err="1"/>
              <a:t>Core</a:t>
            </a:r>
            <a:r>
              <a:rPr lang="nl-BE" dirty="0"/>
              <a:t> project</a:t>
            </a:r>
          </a:p>
          <a:p>
            <a:pPr lvl="1"/>
            <a:r>
              <a:rPr lang="nl-BE" dirty="0" err="1"/>
              <a:t>Add</a:t>
            </a:r>
            <a:r>
              <a:rPr lang="nl-BE" dirty="0"/>
              <a:t> -&gt; New Item…</a:t>
            </a:r>
          </a:p>
          <a:p>
            <a:pPr lvl="1"/>
            <a:r>
              <a:rPr lang="nl-BE" dirty="0"/>
              <a:t>Navigeer in menu links naar </a:t>
            </a:r>
            <a:r>
              <a:rPr lang="nl-BE" b="1" dirty="0"/>
              <a:t>ASP.NET </a:t>
            </a:r>
            <a:r>
              <a:rPr lang="nl-BE" b="1" dirty="0" err="1"/>
              <a:t>Core</a:t>
            </a:r>
            <a:r>
              <a:rPr lang="nl-BE" b="1" dirty="0"/>
              <a:t> -&gt; Web</a:t>
            </a:r>
          </a:p>
          <a:p>
            <a:pPr lvl="1"/>
            <a:r>
              <a:rPr lang="nl-BE" dirty="0"/>
              <a:t>Kies vervolgens </a:t>
            </a:r>
            <a:r>
              <a:rPr lang="nl-BE" b="1" dirty="0"/>
              <a:t>HTML Page </a:t>
            </a:r>
            <a:r>
              <a:rPr lang="nl-BE" dirty="0"/>
              <a:t>en geef index.html als </a:t>
            </a:r>
            <a:r>
              <a:rPr lang="nl-BE" b="1" dirty="0"/>
              <a:t>Name</a:t>
            </a:r>
          </a:p>
          <a:p>
            <a:pPr lvl="1"/>
            <a:endParaRPr lang="nl-BE" dirty="0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AF640069-4ABE-4031-847C-A65A627471F3}"/>
              </a:ext>
            </a:extLst>
          </p:cNvPr>
          <p:cNvSpPr/>
          <p:nvPr/>
        </p:nvSpPr>
        <p:spPr>
          <a:xfrm>
            <a:off x="6148866" y="4595188"/>
            <a:ext cx="1404156" cy="6014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Resultaat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DAFADF0-5133-456A-9546-81B00EAE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291" y="4001878"/>
            <a:ext cx="24955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2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9DBF8-51C2-48A7-847D-FCCFD64E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messages </a:t>
            </a:r>
            <a:br>
              <a:rPr lang="nl-BE" dirty="0"/>
            </a:br>
            <a:r>
              <a:rPr lang="nl-BE" dirty="0"/>
              <a:t>Welke tools?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873587-48C7-4A32-B492-8734E6C39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Postman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https://www.getpostman.com/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Zeer handige tool voor uitvoeren HTTP </a:t>
            </a:r>
            <a:r>
              <a:rPr lang="nl-BE" dirty="0" err="1"/>
              <a:t>requests</a:t>
            </a:r>
            <a:endParaRPr lang="nl-BE" dirty="0"/>
          </a:p>
          <a:p>
            <a:pPr lvl="1"/>
            <a:r>
              <a:rPr lang="nl-BE" dirty="0"/>
              <a:t>Veelgebruikt voor testen van REST/Web </a:t>
            </a:r>
            <a:r>
              <a:rPr lang="nl-BE" dirty="0" err="1"/>
              <a:t>API’s</a:t>
            </a:r>
            <a:endParaRPr lang="nl-BE" dirty="0"/>
          </a:p>
          <a:p>
            <a:pPr lvl="1"/>
            <a:r>
              <a:rPr lang="nl-BE" dirty="0"/>
              <a:t>Beschikbaar voor Mac, Windows en Linux</a:t>
            </a:r>
          </a:p>
          <a:p>
            <a:r>
              <a:rPr lang="nl-BE" dirty="0"/>
              <a:t>Browser </a:t>
            </a:r>
            <a:r>
              <a:rPr lang="nl-BE" dirty="0" err="1"/>
              <a:t>developer</a:t>
            </a:r>
            <a:r>
              <a:rPr lang="nl-BE" dirty="0"/>
              <a:t> tools -&gt; </a:t>
            </a:r>
            <a:r>
              <a:rPr lang="nl-BE" b="1" dirty="0"/>
              <a:t>zeer belangrijk!</a:t>
            </a:r>
          </a:p>
          <a:p>
            <a:pPr lvl="1"/>
            <a:r>
              <a:rPr lang="nl-BE" dirty="0"/>
              <a:t>Chrome (F12) – Network tab</a:t>
            </a:r>
          </a:p>
          <a:p>
            <a:pPr lvl="1"/>
            <a:r>
              <a:rPr lang="nl-BE" dirty="0"/>
              <a:t>Zie aparte slide deck </a:t>
            </a:r>
          </a:p>
          <a:p>
            <a:pPr lvl="2"/>
            <a:r>
              <a:rPr lang="nl-BE" b="1" dirty="0"/>
              <a:t>Les 2 - Intermezzo - Browser </a:t>
            </a:r>
            <a:r>
              <a:rPr lang="nl-BE" b="1" dirty="0" err="1"/>
              <a:t>developer</a:t>
            </a:r>
            <a:r>
              <a:rPr lang="nl-BE" b="1" dirty="0"/>
              <a:t> tools.pptx</a:t>
            </a:r>
          </a:p>
        </p:txBody>
      </p:sp>
    </p:spTree>
    <p:extLst>
      <p:ext uri="{BB962C8B-B14F-4D97-AF65-F5344CB8AC3E}">
        <p14:creationId xmlns:p14="http://schemas.microsoft.com/office/powerpoint/2010/main" val="689412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E018C-F8DE-40C6-B5FE-74A526BB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</a:t>
            </a:r>
            <a:r>
              <a:rPr lang="nl-BE" dirty="0" err="1"/>
              <a:t>messages</a:t>
            </a:r>
            <a:r>
              <a:rPr lang="nl-BE" dirty="0"/>
              <a:t> via Postman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55FFA53-AC08-495E-852C-C42BBB08E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8953" y="1825625"/>
            <a:ext cx="7703807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0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ABB5-0CD7-4FC9-99EB-1BB19B4F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TCP/IP Overzicht</a:t>
            </a:r>
          </a:p>
        </p:txBody>
      </p:sp>
      <p:pic>
        <p:nvPicPr>
          <p:cNvPr id="4" name="Tijdelijke aanduiding voor inhoud 3">
            <a:hlinkClick r:id="rId2"/>
            <a:extLst>
              <a:ext uri="{FF2B5EF4-FFF2-40B4-BE49-F238E27FC236}">
                <a16:creationId xmlns:a16="http://schemas.microsoft.com/office/drawing/2014/main" id="{AD593B09-B3CC-42FA-B571-65C3BDCF9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4882" y="1825625"/>
            <a:ext cx="8071948" cy="42418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288210A-30C5-453F-8412-F8F66AC96854}"/>
              </a:ext>
            </a:extLst>
          </p:cNvPr>
          <p:cNvSpPr txBox="1"/>
          <p:nvPr/>
        </p:nvSpPr>
        <p:spPr>
          <a:xfrm>
            <a:off x="2814882" y="6116007"/>
            <a:ext cx="3060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i="1" dirty="0" err="1"/>
              <a:t>Youtube</a:t>
            </a:r>
            <a:r>
              <a:rPr lang="nl-BE" sz="1100" i="1" dirty="0"/>
              <a:t>: </a:t>
            </a:r>
            <a:r>
              <a:rPr lang="nl-BE" sz="1100" i="1" dirty="0">
                <a:hlinkClick r:id="rId2"/>
              </a:rPr>
              <a:t>The IT </a:t>
            </a:r>
            <a:r>
              <a:rPr lang="nl-BE" sz="1100" i="1" dirty="0" err="1">
                <a:hlinkClick r:id="rId2"/>
              </a:rPr>
              <a:t>Crowd</a:t>
            </a:r>
            <a:r>
              <a:rPr lang="nl-BE" sz="1100" i="1" dirty="0">
                <a:hlinkClick r:id="rId2"/>
              </a:rPr>
              <a:t> – The Internet (S3E4)</a:t>
            </a:r>
            <a:endParaRPr lang="nl-BE" i="1" dirty="0"/>
          </a:p>
        </p:txBody>
      </p:sp>
    </p:spTree>
    <p:extLst>
      <p:ext uri="{BB962C8B-B14F-4D97-AF65-F5344CB8AC3E}">
        <p14:creationId xmlns:p14="http://schemas.microsoft.com/office/powerpoint/2010/main" val="1372792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FB0F4-5430-4928-98C3-22DD7FB1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Ontleden van HTTP </a:t>
            </a:r>
            <a:r>
              <a:rPr lang="nl-BE" dirty="0" err="1"/>
              <a:t>messages</a:t>
            </a:r>
            <a:r>
              <a:rPr lang="nl-BE" dirty="0"/>
              <a:t> via Chrome (Developer Tools)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B4D05D2F-F5AE-4D16-BC05-AE6FA2873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077" y="1825625"/>
            <a:ext cx="6613559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6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331DB-BCFB-4E40-B1AF-C361C755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HTTP Message formaat (ASCII)</a:t>
            </a:r>
          </a:p>
        </p:txBody>
      </p:sp>
      <p:pic>
        <p:nvPicPr>
          <p:cNvPr id="2050" name="Picture 2" descr="Requests and responses share a common structure in HTTP">
            <a:extLst>
              <a:ext uri="{FF2B5EF4-FFF2-40B4-BE49-F238E27FC236}">
                <a16:creationId xmlns:a16="http://schemas.microsoft.com/office/drawing/2014/main" id="{F2DEAD65-82E2-458E-A3ED-0D747A443E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4798" y="2531197"/>
            <a:ext cx="9948863" cy="29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E597FB9-FD03-48D8-ADFE-79CAF6CD336A}"/>
              </a:ext>
            </a:extLst>
          </p:cNvPr>
          <p:cNvSpPr txBox="1"/>
          <p:nvPr/>
        </p:nvSpPr>
        <p:spPr>
          <a:xfrm>
            <a:off x="2252524" y="5847559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i="1" dirty="0"/>
              <a:t>Bron: </a:t>
            </a:r>
            <a:r>
              <a:rPr lang="nl-BE" sz="1100" i="1" dirty="0">
                <a:hlinkClick r:id="rId3"/>
              </a:rPr>
              <a:t>MDN web </a:t>
            </a:r>
            <a:r>
              <a:rPr lang="nl-BE" sz="1100" i="1" dirty="0" err="1">
                <a:hlinkClick r:id="rId3"/>
              </a:rPr>
              <a:t>docs</a:t>
            </a:r>
            <a:endParaRPr lang="nl-BE" i="1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33BCFB9A-54E2-4852-BF84-8C711D1DC803}"/>
              </a:ext>
            </a:extLst>
          </p:cNvPr>
          <p:cNvGrpSpPr/>
          <p:nvPr/>
        </p:nvGrpSpPr>
        <p:grpSpPr>
          <a:xfrm>
            <a:off x="2104742" y="2014982"/>
            <a:ext cx="1431578" cy="1024666"/>
            <a:chOff x="172369" y="1952836"/>
            <a:chExt cx="1431578" cy="1024666"/>
          </a:xfrm>
        </p:grpSpPr>
        <p:sp>
          <p:nvSpPr>
            <p:cNvPr id="4" name="Rechthoek: afgeronde hoeken 3">
              <a:extLst>
                <a:ext uri="{FF2B5EF4-FFF2-40B4-BE49-F238E27FC236}">
                  <a16:creationId xmlns:a16="http://schemas.microsoft.com/office/drawing/2014/main" id="{15C3725D-7B96-476C-9C78-14C73DBFBC3A}"/>
                </a:ext>
              </a:extLst>
            </p:cNvPr>
            <p:cNvSpPr/>
            <p:nvPr/>
          </p:nvSpPr>
          <p:spPr>
            <a:xfrm>
              <a:off x="172369" y="1952836"/>
              <a:ext cx="1431578" cy="46805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Method</a:t>
              </a:r>
            </a:p>
          </p:txBody>
        </p:sp>
        <p:cxnSp>
          <p:nvCxnSpPr>
            <p:cNvPr id="8" name="Rechte verbindingslijn met pijl 7">
              <a:extLst>
                <a:ext uri="{FF2B5EF4-FFF2-40B4-BE49-F238E27FC236}">
                  <a16:creationId xmlns:a16="http://schemas.microsoft.com/office/drawing/2014/main" id="{7B5C6191-50D3-4DE7-B06E-48F46E8CBC31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588885" y="2420888"/>
              <a:ext cx="299273" cy="5566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85CFE1F6-1229-4276-8A3A-D0D350D6D7E8}"/>
              </a:ext>
            </a:extLst>
          </p:cNvPr>
          <p:cNvGrpSpPr/>
          <p:nvPr/>
        </p:nvGrpSpPr>
        <p:grpSpPr>
          <a:xfrm>
            <a:off x="2920753" y="2036398"/>
            <a:ext cx="2206886" cy="1003250"/>
            <a:chOff x="988380" y="1974252"/>
            <a:chExt cx="2206886" cy="1003250"/>
          </a:xfrm>
        </p:grpSpPr>
        <p:sp>
          <p:nvSpPr>
            <p:cNvPr id="7" name="Rechthoek: afgeronde hoeken 6">
              <a:extLst>
                <a:ext uri="{FF2B5EF4-FFF2-40B4-BE49-F238E27FC236}">
                  <a16:creationId xmlns:a16="http://schemas.microsoft.com/office/drawing/2014/main" id="{A04CEF29-1B0D-4698-BA51-28761E0C607F}"/>
                </a:ext>
              </a:extLst>
            </p:cNvPr>
            <p:cNvSpPr/>
            <p:nvPr/>
          </p:nvSpPr>
          <p:spPr>
            <a:xfrm>
              <a:off x="1763688" y="1974252"/>
              <a:ext cx="1431578" cy="46805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Path (</a:t>
              </a:r>
              <a:r>
                <a:rPr lang="nl-BE" dirty="0" err="1"/>
                <a:t>url</a:t>
              </a:r>
              <a:r>
                <a:rPr lang="nl-BE" dirty="0"/>
                <a:t>)</a:t>
              </a:r>
            </a:p>
          </p:txBody>
        </p:sp>
        <p:cxnSp>
          <p:nvCxnSpPr>
            <p:cNvPr id="10" name="Rechte verbindingslijn met pijl 9">
              <a:extLst>
                <a:ext uri="{FF2B5EF4-FFF2-40B4-BE49-F238E27FC236}">
                  <a16:creationId xmlns:a16="http://schemas.microsoft.com/office/drawing/2014/main" id="{A9EBF0A7-96B9-455F-973C-FE4EBCBDDC3C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988380" y="2442304"/>
              <a:ext cx="1491097" cy="53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3984E063-C4EE-478F-9B0C-10E9CA040E78}"/>
              </a:ext>
            </a:extLst>
          </p:cNvPr>
          <p:cNvGrpSpPr/>
          <p:nvPr/>
        </p:nvGrpSpPr>
        <p:grpSpPr>
          <a:xfrm>
            <a:off x="3696061" y="2014982"/>
            <a:ext cx="3132347" cy="1024666"/>
            <a:chOff x="1763688" y="1952836"/>
            <a:chExt cx="3132347" cy="1024666"/>
          </a:xfrm>
        </p:grpSpPr>
        <p:sp>
          <p:nvSpPr>
            <p:cNvPr id="13" name="Rechthoek: afgeronde hoeken 12">
              <a:extLst>
                <a:ext uri="{FF2B5EF4-FFF2-40B4-BE49-F238E27FC236}">
                  <a16:creationId xmlns:a16="http://schemas.microsoft.com/office/drawing/2014/main" id="{DC1D08E0-7468-441C-9DB8-00F40F87871E}"/>
                </a:ext>
              </a:extLst>
            </p:cNvPr>
            <p:cNvSpPr/>
            <p:nvPr/>
          </p:nvSpPr>
          <p:spPr>
            <a:xfrm>
              <a:off x="3356512" y="1952836"/>
              <a:ext cx="1539523" cy="46805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Version</a:t>
              </a:r>
            </a:p>
          </p:txBody>
        </p:sp>
        <p:cxnSp>
          <p:nvCxnSpPr>
            <p:cNvPr id="14" name="Rechte verbindingslijn met pijl 13">
              <a:extLst>
                <a:ext uri="{FF2B5EF4-FFF2-40B4-BE49-F238E27FC236}">
                  <a16:creationId xmlns:a16="http://schemas.microsoft.com/office/drawing/2014/main" id="{1E31F5A4-E974-428F-9CF7-E6AA2A560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3688" y="2420888"/>
              <a:ext cx="2307109" cy="5566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64C94A26-8625-4802-8DA0-31389D51707D}"/>
              </a:ext>
            </a:extLst>
          </p:cNvPr>
          <p:cNvSpPr/>
          <p:nvPr/>
        </p:nvSpPr>
        <p:spPr>
          <a:xfrm>
            <a:off x="5132908" y="3613556"/>
            <a:ext cx="1164600" cy="6120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Headers</a:t>
            </a: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208F3CC9-4A1A-486D-825C-DCEDF5A368EE}"/>
              </a:ext>
            </a:extLst>
          </p:cNvPr>
          <p:cNvSpPr/>
          <p:nvPr/>
        </p:nvSpPr>
        <p:spPr>
          <a:xfrm>
            <a:off x="9696013" y="3613556"/>
            <a:ext cx="1164600" cy="6120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Headers</a:t>
            </a:r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EE6B91DC-5E8E-4849-A978-97A16FD75A6B}"/>
              </a:ext>
            </a:extLst>
          </p:cNvPr>
          <p:cNvSpPr/>
          <p:nvPr/>
        </p:nvSpPr>
        <p:spPr>
          <a:xfrm>
            <a:off x="5148288" y="4964477"/>
            <a:ext cx="1164600" cy="6120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Body</a:t>
            </a:r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C66A2A5B-D8DF-499A-98D8-252043DABCD0}"/>
              </a:ext>
            </a:extLst>
          </p:cNvPr>
          <p:cNvSpPr/>
          <p:nvPr/>
        </p:nvSpPr>
        <p:spPr>
          <a:xfrm>
            <a:off x="9717959" y="4964477"/>
            <a:ext cx="1164600" cy="6120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Body</a:t>
            </a:r>
          </a:p>
        </p:txBody>
      </p:sp>
      <p:grpSp>
        <p:nvGrpSpPr>
          <p:cNvPr id="26" name="Groep 25">
            <a:extLst>
              <a:ext uri="{FF2B5EF4-FFF2-40B4-BE49-F238E27FC236}">
                <a16:creationId xmlns:a16="http://schemas.microsoft.com/office/drawing/2014/main" id="{CF71EED0-C838-4E83-B71C-4ABCCC9BEADE}"/>
              </a:ext>
            </a:extLst>
          </p:cNvPr>
          <p:cNvGrpSpPr/>
          <p:nvPr/>
        </p:nvGrpSpPr>
        <p:grpSpPr>
          <a:xfrm>
            <a:off x="7332465" y="1964390"/>
            <a:ext cx="1784902" cy="1000752"/>
            <a:chOff x="172369" y="1952836"/>
            <a:chExt cx="1784902" cy="1000752"/>
          </a:xfrm>
        </p:grpSpPr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BFC363C2-D67F-40EB-AC29-C3F132E0043B}"/>
                </a:ext>
              </a:extLst>
            </p:cNvPr>
            <p:cNvSpPr/>
            <p:nvPr/>
          </p:nvSpPr>
          <p:spPr>
            <a:xfrm>
              <a:off x="172369" y="1952836"/>
              <a:ext cx="1431578" cy="46805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Status code</a:t>
              </a:r>
            </a:p>
          </p:txBody>
        </p:sp>
        <p:cxnSp>
          <p:nvCxnSpPr>
            <p:cNvPr id="28" name="Rechte verbindingslijn met pijl 27">
              <a:extLst>
                <a:ext uri="{FF2B5EF4-FFF2-40B4-BE49-F238E27FC236}">
                  <a16:creationId xmlns:a16="http://schemas.microsoft.com/office/drawing/2014/main" id="{9563B871-3F1B-4AE5-8E0B-1A13F8DCA76C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888158" y="2420888"/>
              <a:ext cx="1069113" cy="5327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ep 32">
            <a:extLst>
              <a:ext uri="{FF2B5EF4-FFF2-40B4-BE49-F238E27FC236}">
                <a16:creationId xmlns:a16="http://schemas.microsoft.com/office/drawing/2014/main" id="{65BC4109-560B-4CF8-AEC9-E08F22261540}"/>
              </a:ext>
            </a:extLst>
          </p:cNvPr>
          <p:cNvGrpSpPr/>
          <p:nvPr/>
        </p:nvGrpSpPr>
        <p:grpSpPr>
          <a:xfrm>
            <a:off x="8923784" y="1964390"/>
            <a:ext cx="1793057" cy="1075258"/>
            <a:chOff x="6991410" y="1902244"/>
            <a:chExt cx="1793057" cy="1075258"/>
          </a:xfrm>
        </p:grpSpPr>
        <p:sp>
          <p:nvSpPr>
            <p:cNvPr id="30" name="Rechthoek: afgeronde hoeken 29">
              <a:extLst>
                <a:ext uri="{FF2B5EF4-FFF2-40B4-BE49-F238E27FC236}">
                  <a16:creationId xmlns:a16="http://schemas.microsoft.com/office/drawing/2014/main" id="{D30C8942-DBF1-4FA5-8758-5B6F3EC57072}"/>
                </a:ext>
              </a:extLst>
            </p:cNvPr>
            <p:cNvSpPr/>
            <p:nvPr/>
          </p:nvSpPr>
          <p:spPr>
            <a:xfrm>
              <a:off x="6991410" y="1902244"/>
              <a:ext cx="1793057" cy="46805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Status </a:t>
              </a:r>
              <a:r>
                <a:rPr lang="nl-BE" dirty="0" err="1"/>
                <a:t>message</a:t>
              </a:r>
              <a:endParaRPr lang="nl-BE" dirty="0"/>
            </a:p>
          </p:txBody>
        </p:sp>
        <p:cxnSp>
          <p:nvCxnSpPr>
            <p:cNvPr id="31" name="Rechte verbindingslijn met pijl 30">
              <a:extLst>
                <a:ext uri="{FF2B5EF4-FFF2-40B4-BE49-F238E27FC236}">
                  <a16:creationId xmlns:a16="http://schemas.microsoft.com/office/drawing/2014/main" id="{5E73006B-241E-4721-8269-FDF1151ACD7C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7637754" y="2370296"/>
              <a:ext cx="250185" cy="6072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4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A4C1E-0017-42D2-A22A-CADD81D7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 Method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B9DACC-3B45-4E66-8FCF-17D3ADB31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805994"/>
          </a:xfrm>
        </p:spPr>
        <p:txBody>
          <a:bodyPr>
            <a:normAutofit/>
          </a:bodyPr>
          <a:lstStyle/>
          <a:p>
            <a:r>
              <a:rPr lang="nl-BE" dirty="0"/>
              <a:t>Belangrijkste HTTP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/>
              <a:t>Vanuit een ontwikkelaarsstandpunt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Belangrijk: GET mag enkel data opvragen</a:t>
            </a:r>
          </a:p>
          <a:p>
            <a:pPr lvl="2"/>
            <a:r>
              <a:rPr lang="nl-BE" b="1" dirty="0"/>
              <a:t>Niet aanmaken/wijzigen/verwijderen!</a:t>
            </a:r>
          </a:p>
          <a:p>
            <a:pPr lvl="1"/>
            <a:r>
              <a:rPr lang="nl-BE" b="1" dirty="0"/>
              <a:t>POST/PUT discussie: </a:t>
            </a:r>
            <a:r>
              <a:rPr lang="nl-BE" dirty="0"/>
              <a:t>zie deze </a:t>
            </a:r>
            <a:r>
              <a:rPr lang="nl-BE" dirty="0">
                <a:hlinkClick r:id="rId2"/>
              </a:rPr>
              <a:t>SO link</a:t>
            </a:r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F18995E6-DED5-4734-BF13-0335CEA27285}"/>
              </a:ext>
            </a:extLst>
          </p:cNvPr>
          <p:cNvGraphicFramePr>
            <a:graphicFrameLocks noGrp="1"/>
          </p:cNvGraphicFramePr>
          <p:nvPr/>
        </p:nvGraphicFramePr>
        <p:xfrm>
          <a:off x="3107668" y="2744924"/>
          <a:ext cx="680475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51">
                  <a:extLst>
                    <a:ext uri="{9D8B030D-6E8A-4147-A177-3AD203B41FA5}">
                      <a16:colId xmlns:a16="http://schemas.microsoft.com/office/drawing/2014/main" val="2071374607"/>
                    </a:ext>
                  </a:extLst>
                </a:gridCol>
                <a:gridCol w="4209973">
                  <a:extLst>
                    <a:ext uri="{9D8B030D-6E8A-4147-A177-3AD203B41FA5}">
                      <a16:colId xmlns:a16="http://schemas.microsoft.com/office/drawing/2014/main" val="667433629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322477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Body?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80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Opvragen van een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97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Aanmaken van een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09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Wijzigen van een resource (idempotent)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84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Verwijderen van een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8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Een resource deels wijzigen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46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475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ED838-37AD-4766-9B2F-45E66196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 Status codes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8F8075-5EEE-42F3-A11D-D0A5A820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Onderscheid tussen 5 klassen</a:t>
            </a:r>
          </a:p>
          <a:p>
            <a:pPr lvl="1"/>
            <a:r>
              <a:rPr lang="nl-BE" dirty="0"/>
              <a:t>Information, </a:t>
            </a:r>
            <a:r>
              <a:rPr lang="nl-BE" dirty="0" err="1"/>
              <a:t>Success</a:t>
            </a:r>
            <a:r>
              <a:rPr lang="nl-BE" dirty="0"/>
              <a:t>, </a:t>
            </a:r>
            <a:r>
              <a:rPr lang="nl-BE" dirty="0" err="1"/>
              <a:t>Redirects</a:t>
            </a:r>
            <a:r>
              <a:rPr lang="nl-BE" dirty="0"/>
              <a:t>, Client </a:t>
            </a:r>
            <a:r>
              <a:rPr lang="nl-BE" dirty="0" err="1"/>
              <a:t>errors</a:t>
            </a:r>
            <a:r>
              <a:rPr lang="nl-BE" dirty="0"/>
              <a:t> en Server </a:t>
            </a:r>
            <a:r>
              <a:rPr lang="nl-BE" dirty="0" err="1"/>
              <a:t>errors</a:t>
            </a:r>
            <a:endParaRPr lang="nl-BE" dirty="0"/>
          </a:p>
          <a:p>
            <a:r>
              <a:rPr lang="nl-BE" dirty="0"/>
              <a:t>Lijst: </a:t>
            </a:r>
            <a:r>
              <a:rPr lang="nl-BE" dirty="0">
                <a:hlinkClick r:id="rId2"/>
              </a:rPr>
              <a:t>https://developer.mozilla.org/en-US/docs/Web/HTTP/Status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Meest bekende vanuit een ontwikkelaarsstandpunt</a:t>
            </a:r>
          </a:p>
          <a:p>
            <a:pPr lvl="2"/>
            <a:r>
              <a:rPr lang="nl-BE" b="1" dirty="0" err="1"/>
              <a:t>Success</a:t>
            </a:r>
            <a:r>
              <a:rPr lang="nl-BE" dirty="0"/>
              <a:t>: 200 OK, 201 </a:t>
            </a:r>
            <a:r>
              <a:rPr lang="nl-BE" dirty="0" err="1"/>
              <a:t>Created</a:t>
            </a:r>
            <a:r>
              <a:rPr lang="nl-BE" dirty="0"/>
              <a:t>, 204 No content</a:t>
            </a:r>
          </a:p>
          <a:p>
            <a:pPr lvl="2"/>
            <a:r>
              <a:rPr lang="nl-BE" b="1" dirty="0" err="1"/>
              <a:t>Redirects</a:t>
            </a:r>
            <a:r>
              <a:rPr lang="nl-BE" dirty="0"/>
              <a:t>: 302 Found, 304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modified</a:t>
            </a:r>
            <a:endParaRPr lang="nl-BE" dirty="0"/>
          </a:p>
          <a:p>
            <a:pPr lvl="2"/>
            <a:r>
              <a:rPr lang="nl-BE" b="1" dirty="0"/>
              <a:t>Client error</a:t>
            </a:r>
            <a:r>
              <a:rPr lang="nl-BE" dirty="0"/>
              <a:t>: 400 Bad </a:t>
            </a:r>
            <a:r>
              <a:rPr lang="nl-BE" dirty="0" err="1"/>
              <a:t>Request</a:t>
            </a:r>
            <a:r>
              <a:rPr lang="nl-BE" dirty="0"/>
              <a:t>, 401 </a:t>
            </a:r>
            <a:r>
              <a:rPr lang="nl-BE" dirty="0" err="1"/>
              <a:t>Unauthorized</a:t>
            </a:r>
            <a:r>
              <a:rPr lang="nl-BE" dirty="0"/>
              <a:t>, 403 </a:t>
            </a:r>
            <a:r>
              <a:rPr lang="nl-BE" dirty="0" err="1"/>
              <a:t>Forbidden</a:t>
            </a:r>
            <a:r>
              <a:rPr lang="nl-BE" dirty="0"/>
              <a:t>, 404 </a:t>
            </a:r>
            <a:r>
              <a:rPr lang="nl-BE" dirty="0" err="1"/>
              <a:t>Not</a:t>
            </a:r>
            <a:r>
              <a:rPr lang="nl-BE" dirty="0"/>
              <a:t> Found, 405 Method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Allowed</a:t>
            </a:r>
            <a:endParaRPr lang="nl-BE" dirty="0"/>
          </a:p>
          <a:p>
            <a:pPr lvl="2"/>
            <a:r>
              <a:rPr lang="nl-BE" b="1" dirty="0"/>
              <a:t>Server error</a:t>
            </a:r>
            <a:r>
              <a:rPr lang="nl-BE" dirty="0"/>
              <a:t>: 500 </a:t>
            </a:r>
            <a:r>
              <a:rPr lang="nl-BE" dirty="0" err="1"/>
              <a:t>Internal</a:t>
            </a:r>
            <a:r>
              <a:rPr lang="nl-BE" dirty="0"/>
              <a:t> Server Error, 503 Service </a:t>
            </a:r>
            <a:r>
              <a:rPr lang="nl-BE" dirty="0" err="1"/>
              <a:t>Unavailable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36034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ED838-37AD-4766-9B2F-45E66196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 Status codes – Samengevat</a:t>
            </a:r>
          </a:p>
        </p:txBody>
      </p:sp>
      <p:pic>
        <p:nvPicPr>
          <p:cNvPr id="2050" name="Picture 2" descr="Voorbeeld van afbeelding">
            <a:extLst>
              <a:ext uri="{FF2B5EF4-FFF2-40B4-BE49-F238E27FC236}">
                <a16:creationId xmlns:a16="http://schemas.microsoft.com/office/drawing/2014/main" id="{00D107A9-A559-4B1D-B1CC-3791D7AEFF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75" y="1825625"/>
            <a:ext cx="5018763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51280-6EF6-4318-8CA0-084BF8FB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Headers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DAD6D6-65E1-4EC6-8D4A-C54CBECA5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220" y="1825625"/>
            <a:ext cx="10315223" cy="4242154"/>
          </a:xfrm>
        </p:spPr>
        <p:txBody>
          <a:bodyPr>
            <a:normAutofit fontScale="92500"/>
          </a:bodyPr>
          <a:lstStyle/>
          <a:p>
            <a:r>
              <a:rPr lang="nl-BE" dirty="0"/>
              <a:t>Onderscheid tussen 4 contexten</a:t>
            </a:r>
          </a:p>
          <a:p>
            <a:r>
              <a:rPr lang="nl-BE" dirty="0"/>
              <a:t>Onderscheid tussen &lt;&gt; klassen</a:t>
            </a:r>
          </a:p>
          <a:p>
            <a:pPr lvl="1"/>
            <a:r>
              <a:rPr lang="nl-BE" dirty="0"/>
              <a:t>Authentication, Caching, Conditionals, Content negotation, Cookies, CORS, Request Context, ...</a:t>
            </a:r>
          </a:p>
          <a:p>
            <a:r>
              <a:rPr lang="nl-BE" dirty="0"/>
              <a:t>Lijst: </a:t>
            </a:r>
            <a:r>
              <a:rPr lang="nl-BE" dirty="0">
                <a:hlinkClick r:id="rId2"/>
              </a:rPr>
              <a:t>https://developer.mozilla.org/en-US/docs/Web/HTTP/Headers</a:t>
            </a:r>
            <a:r>
              <a:rPr lang="nl-BE" dirty="0"/>
              <a:t>   </a:t>
            </a:r>
          </a:p>
          <a:p>
            <a:r>
              <a:rPr lang="nl-BE" dirty="0"/>
              <a:t>Meest bekende vanuit een ontwikkelaarsstandpunt</a:t>
            </a:r>
          </a:p>
          <a:p>
            <a:pPr lvl="2"/>
            <a:r>
              <a:rPr lang="nl-BE" b="1" dirty="0" err="1"/>
              <a:t>Caching</a:t>
            </a:r>
            <a:r>
              <a:rPr lang="nl-BE" dirty="0"/>
              <a:t>: Cache-Control</a:t>
            </a:r>
          </a:p>
          <a:p>
            <a:pPr lvl="2"/>
            <a:r>
              <a:rPr lang="nl-BE" b="1" dirty="0"/>
              <a:t>Content </a:t>
            </a:r>
            <a:r>
              <a:rPr lang="nl-BE" b="1" dirty="0" err="1"/>
              <a:t>negotation</a:t>
            </a:r>
            <a:r>
              <a:rPr lang="nl-BE" dirty="0"/>
              <a:t>: Accept</a:t>
            </a:r>
          </a:p>
          <a:p>
            <a:pPr lvl="2"/>
            <a:r>
              <a:rPr lang="nl-BE" b="1" dirty="0"/>
              <a:t>Cookies</a:t>
            </a:r>
            <a:r>
              <a:rPr lang="nl-BE" dirty="0"/>
              <a:t>: Set-Cookie</a:t>
            </a:r>
          </a:p>
          <a:p>
            <a:pPr lvl="2"/>
            <a:r>
              <a:rPr lang="nl-BE" b="1" dirty="0" err="1"/>
              <a:t>Request</a:t>
            </a:r>
            <a:r>
              <a:rPr lang="nl-BE" b="1" dirty="0"/>
              <a:t> Context</a:t>
            </a:r>
            <a:r>
              <a:rPr lang="nl-BE" dirty="0"/>
              <a:t>: </a:t>
            </a:r>
            <a:r>
              <a:rPr lang="nl-BE" dirty="0" err="1"/>
              <a:t>Referrer</a:t>
            </a:r>
            <a:r>
              <a:rPr lang="nl-BE" dirty="0"/>
              <a:t>, User-Agent</a:t>
            </a:r>
          </a:p>
          <a:p>
            <a:pPr lvl="2"/>
            <a:r>
              <a:rPr lang="nl-B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33336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A6DDF-81F6-4D7D-8CEF-B4704EF8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Cookies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C9282D-01D3-4F9A-B991-737BECA4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Key-value</a:t>
            </a:r>
            <a:r>
              <a:rPr lang="nl-BE" dirty="0"/>
              <a:t> strings doorgestuurd door server (</a:t>
            </a:r>
            <a:r>
              <a:rPr lang="nl-BE" sz="2200" dirty="0"/>
              <a:t>Set-Cookie header</a:t>
            </a:r>
            <a:r>
              <a:rPr lang="nl-BE" dirty="0"/>
              <a:t>) en bijgehouden door browser</a:t>
            </a:r>
          </a:p>
          <a:p>
            <a:pPr lvl="1"/>
            <a:r>
              <a:rPr lang="nl-BE" dirty="0"/>
              <a:t>Sessie</a:t>
            </a:r>
          </a:p>
          <a:p>
            <a:pPr lvl="1"/>
            <a:r>
              <a:rPr lang="nl-BE" dirty="0"/>
              <a:t>Permanent</a:t>
            </a:r>
          </a:p>
          <a:p>
            <a:r>
              <a:rPr lang="nl-BE" dirty="0"/>
              <a:t>Browser stuurt deze cookies terug (</a:t>
            </a:r>
            <a:r>
              <a:rPr lang="nl-BE" sz="2200" dirty="0"/>
              <a:t>Cookie header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Bij elke </a:t>
            </a:r>
            <a:r>
              <a:rPr lang="nl-BE" dirty="0" err="1"/>
              <a:t>request</a:t>
            </a:r>
            <a:r>
              <a:rPr lang="nl-BE" dirty="0"/>
              <a:t> naar de server</a:t>
            </a:r>
          </a:p>
          <a:p>
            <a:pPr lvl="1"/>
            <a:r>
              <a:rPr lang="nl-BE" dirty="0"/>
              <a:t>In hetzelfde domein!</a:t>
            </a:r>
          </a:p>
          <a:p>
            <a:r>
              <a:rPr lang="nl-BE" dirty="0"/>
              <a:t>Gebruikt voor</a:t>
            </a:r>
          </a:p>
          <a:p>
            <a:pPr lvl="1"/>
            <a:r>
              <a:rPr lang="nl-BE" dirty="0"/>
              <a:t>Tracking, persoonlijke voorkeuren, security, sessiebeheer (vb. winkelwagen)</a:t>
            </a:r>
          </a:p>
        </p:txBody>
      </p:sp>
    </p:spTree>
    <p:extLst>
      <p:ext uri="{BB962C8B-B14F-4D97-AF65-F5344CB8AC3E}">
        <p14:creationId xmlns:p14="http://schemas.microsoft.com/office/powerpoint/2010/main" val="101270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FF4C0-A5E3-4CF9-82DA-4ED74E62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Cookies – attributen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0E1F9-7D04-4201-B469-6D1ECF775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Voorbeeld:</a:t>
            </a:r>
          </a:p>
          <a:p>
            <a:endParaRPr lang="nl-BE" dirty="0"/>
          </a:p>
          <a:p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b="1" dirty="0"/>
              <a:t>Domain</a:t>
            </a:r>
            <a:r>
              <a:rPr lang="nl-BE" dirty="0"/>
              <a:t>: indien opgegeven, ook </a:t>
            </a:r>
            <a:r>
              <a:rPr lang="nl-BE" dirty="0" err="1"/>
              <a:t>subdomeinen</a:t>
            </a:r>
            <a:r>
              <a:rPr lang="nl-BE" dirty="0"/>
              <a:t>.</a:t>
            </a:r>
          </a:p>
          <a:p>
            <a:pPr lvl="1"/>
            <a:r>
              <a:rPr lang="nl-BE" b="1" dirty="0"/>
              <a:t>Path</a:t>
            </a:r>
            <a:r>
              <a:rPr lang="nl-BE" dirty="0"/>
              <a:t>: indien opgegeven, ook pad en </a:t>
            </a:r>
            <a:r>
              <a:rPr lang="nl-BE" dirty="0" err="1"/>
              <a:t>subpaden</a:t>
            </a:r>
            <a:r>
              <a:rPr lang="nl-BE" dirty="0"/>
              <a:t>.</a:t>
            </a:r>
          </a:p>
          <a:p>
            <a:pPr lvl="1"/>
            <a:r>
              <a:rPr lang="nl-BE" b="1" dirty="0" err="1"/>
              <a:t>Expires</a:t>
            </a:r>
            <a:r>
              <a:rPr lang="nl-BE" dirty="0"/>
              <a:t>: indien opgegeven (of Max-Age) -&gt; permanente cookie. </a:t>
            </a:r>
          </a:p>
          <a:p>
            <a:pPr lvl="1"/>
            <a:r>
              <a:rPr lang="nl-BE" b="1" dirty="0"/>
              <a:t>Secure</a:t>
            </a:r>
            <a:r>
              <a:rPr lang="nl-BE" dirty="0"/>
              <a:t>: cookie mag enkel over </a:t>
            </a:r>
            <a:r>
              <a:rPr lang="nl-BE" dirty="0" err="1"/>
              <a:t>https</a:t>
            </a:r>
            <a:endParaRPr lang="nl-BE" dirty="0"/>
          </a:p>
          <a:p>
            <a:pPr lvl="1"/>
            <a:r>
              <a:rPr lang="nl-BE" b="1" dirty="0"/>
              <a:t>HttpOnly</a:t>
            </a:r>
            <a:r>
              <a:rPr lang="nl-BE" dirty="0"/>
              <a:t>: cookie kan niet via </a:t>
            </a:r>
            <a:r>
              <a:rPr lang="nl-BE" dirty="0" err="1"/>
              <a:t>JavaScript</a:t>
            </a:r>
            <a:r>
              <a:rPr lang="nl-BE" dirty="0"/>
              <a:t> uitgelezen worden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16E49A5-E61B-440F-BE2A-19BDF9EBE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17675"/>
              </p:ext>
            </p:extLst>
          </p:nvPr>
        </p:nvGraphicFramePr>
        <p:xfrm>
          <a:off x="2459596" y="2384884"/>
          <a:ext cx="796722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7228">
                  <a:extLst>
                    <a:ext uri="{9D8B030D-6E8A-4147-A177-3AD203B41FA5}">
                      <a16:colId xmlns:a16="http://schemas.microsoft.com/office/drawing/2014/main" val="4112354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altLang="nl-B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Set-Cookie: winkelwagen=123456; </a:t>
                      </a:r>
                      <a:r>
                        <a:rPr kumimoji="0" lang="nl-BE" altLang="nl-B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Domain</a:t>
                      </a:r>
                      <a:r>
                        <a:rPr kumimoji="0" lang="nl-BE" altLang="nl-B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=mycompany.be; </a:t>
                      </a:r>
                      <a:r>
                        <a:rPr kumimoji="0" lang="nl-BE" altLang="nl-B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Path</a:t>
                      </a:r>
                      <a:r>
                        <a:rPr kumimoji="0" lang="nl-BE" altLang="nl-B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=/shop; </a:t>
                      </a:r>
                      <a:r>
                        <a:rPr kumimoji="0" lang="nl-BE" altLang="nl-B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Expires</a:t>
                      </a:r>
                      <a:r>
                        <a:rPr kumimoji="0" lang="nl-BE" altLang="nl-B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kumimoji="0" lang="nl-BE" altLang="nl-B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Fri</a:t>
                      </a:r>
                      <a:r>
                        <a:rPr kumimoji="0" lang="nl-BE" altLang="nl-B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, 7 Sep 2018 10:00:00 GMT; </a:t>
                      </a:r>
                      <a:r>
                        <a:rPr kumimoji="0" lang="nl-BE" altLang="nl-B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Secure</a:t>
                      </a:r>
                      <a:r>
                        <a:rPr kumimoji="0" lang="nl-BE" altLang="nl-B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  <a:r>
                        <a:rPr kumimoji="0" lang="nl-BE" altLang="nl-B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HttpOnly</a:t>
                      </a:r>
                      <a:r>
                        <a:rPr kumimoji="0" lang="nl-BE" altLang="nl-BE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kumimoji="0" lang="nl-BE" altLang="nl-BE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46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146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3C1EC-428F-42EA-BF1C-FB64BC8D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>
                <a:solidFill>
                  <a:schemeClr val="tx2">
                    <a:lumMod val="40000"/>
                    <a:lumOff val="60000"/>
                  </a:schemeClr>
                </a:solidFill>
              </a:rPr>
              <a:t>Oefeningen</a:t>
            </a:r>
            <a:br>
              <a:rPr lang="nl-BE" dirty="0"/>
            </a:br>
            <a:endParaRPr lang="nl-BE" dirty="0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000B78-B474-4C0E-BD62-E678CB65C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ea typeface="Tahoma"/>
                <a:cs typeface="Tahoma"/>
              </a:rPr>
              <a:t>Web server</a:t>
            </a:r>
            <a:endParaRPr lang="nl-BE" dirty="0"/>
          </a:p>
          <a:p>
            <a:r>
              <a:rPr lang="nl-BE"/>
              <a:t>Toevoegen van header</a:t>
            </a:r>
            <a:endParaRPr lang="en-US">
              <a:ea typeface="Tahoma"/>
              <a:cs typeface="Tahoma"/>
            </a:endParaRPr>
          </a:p>
          <a:p>
            <a:pPr>
              <a:buFont typeface="Arial" charset="2"/>
              <a:buChar char="•"/>
            </a:pPr>
            <a:r>
              <a:rPr lang="nl-BE" err="1">
                <a:ea typeface="Tahoma"/>
                <a:cs typeface="Tahoma"/>
              </a:rPr>
              <a:t>Tracker</a:t>
            </a:r>
            <a:r>
              <a:rPr lang="nl-BE">
                <a:ea typeface="Tahoma"/>
                <a:cs typeface="Tahoma"/>
              </a:rPr>
              <a:t> cookie (zie volgende slide)</a:t>
            </a:r>
          </a:p>
        </p:txBody>
      </p:sp>
    </p:spTree>
    <p:extLst>
      <p:ext uri="{BB962C8B-B14F-4D97-AF65-F5344CB8AC3E}">
        <p14:creationId xmlns:p14="http://schemas.microsoft.com/office/powerpoint/2010/main" val="1609531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DD53C-46DF-4326-94C0-3BFA98A3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solidFill>
                  <a:schemeClr val="tx2">
                    <a:lumMod val="40000"/>
                    <a:lumOff val="60000"/>
                  </a:schemeClr>
                </a:solidFill>
                <a:ea typeface="+mj-lt"/>
                <a:cs typeface="+mj-lt"/>
              </a:rPr>
              <a:t>Oefeningen</a:t>
            </a:r>
            <a:br>
              <a:rPr lang="nl-BE" dirty="0"/>
            </a:br>
            <a:r>
              <a:rPr lang="nl-BE" dirty="0"/>
              <a:t>Intermezzo - GUID</a:t>
            </a:r>
            <a:endParaRPr lang="en-US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C16D3B-8006-495F-9900-E3692B0C8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GUID</a:t>
            </a:r>
          </a:p>
          <a:p>
            <a:pPr lvl="1"/>
            <a:r>
              <a:rPr lang="nl-BE" dirty="0" err="1"/>
              <a:t>Globally</a:t>
            </a:r>
            <a:r>
              <a:rPr lang="nl-BE" dirty="0"/>
              <a:t> Unique </a:t>
            </a:r>
            <a:r>
              <a:rPr lang="nl-BE" dirty="0" err="1"/>
              <a:t>IDentifier</a:t>
            </a:r>
            <a:endParaRPr lang="nl-BE" dirty="0"/>
          </a:p>
          <a:p>
            <a:pPr lvl="2"/>
            <a:r>
              <a:rPr lang="nl-BE" dirty="0" err="1"/>
              <a:t>Microsoft’s</a:t>
            </a:r>
            <a:r>
              <a:rPr lang="nl-BE" dirty="0"/>
              <a:t> implementatie van UUID</a:t>
            </a:r>
          </a:p>
          <a:p>
            <a:pPr lvl="1"/>
            <a:r>
              <a:rPr lang="nl-BE" dirty="0"/>
              <a:t>(Quasi) gegarandeerd uniek</a:t>
            </a:r>
          </a:p>
          <a:p>
            <a:pPr lvl="1"/>
            <a:r>
              <a:rPr lang="nl-BE" dirty="0"/>
              <a:t>Formaat</a:t>
            </a:r>
          </a:p>
          <a:p>
            <a:pPr lvl="2"/>
            <a:r>
              <a:rPr lang="nl-BE" dirty="0" err="1"/>
              <a:t>xxxxxxxx-xxxx-xxxx-xxxx-xxxxxxxxxxxx</a:t>
            </a:r>
            <a:endParaRPr lang="nl-BE" dirty="0"/>
          </a:p>
          <a:p>
            <a:pPr lvl="1"/>
            <a:r>
              <a:rPr lang="nl-BE" dirty="0"/>
              <a:t>Geen centraal systeem nodig dat </a:t>
            </a:r>
            <a:r>
              <a:rPr lang="nl-BE" dirty="0" err="1"/>
              <a:t>ID’s</a:t>
            </a:r>
            <a:r>
              <a:rPr lang="nl-BE" dirty="0"/>
              <a:t> genereert</a:t>
            </a:r>
          </a:p>
          <a:p>
            <a:pPr lvl="2"/>
            <a:r>
              <a:rPr lang="nl-BE" dirty="0"/>
              <a:t>Een GUID kan lokaal worden aangemaakt en je hebt de garantie dat die uniek is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CC6FF7C-69F6-4E58-9979-57CB9C93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139" y="579552"/>
            <a:ext cx="3133566" cy="3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9BE47-B33F-4C86-B7E1-00FED76B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TCP/IP Overzicht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2364A9A0-980E-4DCF-841B-16D215178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77991"/>
              </p:ext>
            </p:extLst>
          </p:nvPr>
        </p:nvGraphicFramePr>
        <p:xfrm>
          <a:off x="3075609" y="1994267"/>
          <a:ext cx="712879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76930065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336127019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3799326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Layer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Doel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Protocol voorbeelden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60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i="1" dirty="0"/>
                        <a:t>Afhankelijk van gebruikte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b="1" dirty="0"/>
                        <a:t>HTTP, HTTPS</a:t>
                      </a:r>
                      <a:r>
                        <a:rPr lang="nl-BE" dirty="0"/>
                        <a:t>, DNS, POP3, FTP</a:t>
                      </a:r>
                    </a:p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931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Verbinding tussen 2 </a:t>
                      </a:r>
                      <a:r>
                        <a:rPr lang="nl-BE" dirty="0" err="1"/>
                        <a:t>hosts</a:t>
                      </a:r>
                      <a:r>
                        <a:rPr lang="nl-BE" dirty="0"/>
                        <a:t> over netwerken heen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UDP, TCP</a:t>
                      </a:r>
                    </a:p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83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Verbinding tussen netwerken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IP, </a:t>
                      </a:r>
                      <a:r>
                        <a:rPr lang="nl-BE" dirty="0" err="1"/>
                        <a:t>IPSec</a:t>
                      </a:r>
                      <a:r>
                        <a:rPr lang="nl-BE" dirty="0"/>
                        <a:t>, ICMP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3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Lokale verbinding tussen 2 </a:t>
                      </a:r>
                      <a:r>
                        <a:rPr lang="nl-BE" dirty="0" err="1"/>
                        <a:t>nodes</a:t>
                      </a:r>
                      <a:r>
                        <a:rPr lang="nl-BE" dirty="0"/>
                        <a:t> in één netwerk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Ethernet, DSL, PPP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767076"/>
                  </a:ext>
                </a:extLst>
              </a:tr>
            </a:tbl>
          </a:graphicData>
        </a:graphic>
      </p:graphicFrame>
      <p:sp>
        <p:nvSpPr>
          <p:cNvPr id="7" name="Tekstvak 6">
            <a:extLst>
              <a:ext uri="{FF2B5EF4-FFF2-40B4-BE49-F238E27FC236}">
                <a16:creationId xmlns:a16="http://schemas.microsoft.com/office/drawing/2014/main" id="{27577916-2752-4046-B9DA-D5355FA69D3A}"/>
              </a:ext>
            </a:extLst>
          </p:cNvPr>
          <p:cNvSpPr txBox="1"/>
          <p:nvPr/>
        </p:nvSpPr>
        <p:spPr>
          <a:xfrm>
            <a:off x="2967205" y="5594939"/>
            <a:ext cx="3672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i="1" dirty="0"/>
              <a:t>TCP/IP </a:t>
            </a:r>
            <a:r>
              <a:rPr lang="nl-BE" sz="1100" b="1" i="1" dirty="0" err="1"/>
              <a:t>aka</a:t>
            </a:r>
            <a:r>
              <a:rPr lang="nl-BE" sz="1100" i="1" dirty="0"/>
              <a:t> Internet Model </a:t>
            </a:r>
            <a:r>
              <a:rPr lang="nl-BE" sz="1100" b="1" i="1" dirty="0" err="1"/>
              <a:t>aka</a:t>
            </a:r>
            <a:r>
              <a:rPr lang="nl-BE" sz="1100" i="1" dirty="0"/>
              <a:t> Internet Protocol Suite </a:t>
            </a:r>
            <a:endParaRPr lang="nl-BE" i="1" dirty="0"/>
          </a:p>
        </p:txBody>
      </p:sp>
    </p:spTree>
    <p:extLst>
      <p:ext uri="{BB962C8B-B14F-4D97-AF65-F5344CB8AC3E}">
        <p14:creationId xmlns:p14="http://schemas.microsoft.com/office/powerpoint/2010/main" val="3206912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107A6-129C-42E7-B889-D324777B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Client-side </a:t>
            </a:r>
            <a:r>
              <a:rPr lang="nl-BE" dirty="0" err="1"/>
              <a:t>webontwikkeling</a:t>
            </a:r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E6EF45-9080-45C6-8303-A841455AFA4D}"/>
              </a:ext>
            </a:extLst>
          </p:cNvPr>
          <p:cNvSpPr/>
          <p:nvPr/>
        </p:nvSpPr>
        <p:spPr>
          <a:xfrm>
            <a:off x="4473818" y="4361672"/>
            <a:ext cx="3711392" cy="612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HTTP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A0FD7686-A096-4D0F-9374-3B61F97066B4}"/>
              </a:ext>
            </a:extLst>
          </p:cNvPr>
          <p:cNvSpPr/>
          <p:nvPr/>
        </p:nvSpPr>
        <p:spPr>
          <a:xfrm>
            <a:off x="4441818" y="3160634"/>
            <a:ext cx="1148124" cy="111612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HTML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2AF34707-48E1-40CD-9EC2-E8B9772B462D}"/>
              </a:ext>
            </a:extLst>
          </p:cNvPr>
          <p:cNvSpPr/>
          <p:nvPr/>
        </p:nvSpPr>
        <p:spPr>
          <a:xfrm>
            <a:off x="5735960" y="3160634"/>
            <a:ext cx="1148124" cy="111611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CSS</a:t>
            </a: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191A996-26C0-432D-A583-D3783B3EC426}"/>
              </a:ext>
            </a:extLst>
          </p:cNvPr>
          <p:cNvSpPr/>
          <p:nvPr/>
        </p:nvSpPr>
        <p:spPr>
          <a:xfrm>
            <a:off x="7037087" y="3160634"/>
            <a:ext cx="1148124" cy="111611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Java-</a:t>
            </a:r>
          </a:p>
          <a:p>
            <a:pPr algn="ctr"/>
            <a:r>
              <a:rPr lang="nl-BE" dirty="0"/>
              <a:t>Script</a:t>
            </a: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4312975D-0323-493F-998B-A94376A5E36F}"/>
              </a:ext>
            </a:extLst>
          </p:cNvPr>
          <p:cNvSpPr/>
          <p:nvPr/>
        </p:nvSpPr>
        <p:spPr>
          <a:xfrm>
            <a:off x="4441818" y="2260534"/>
            <a:ext cx="3672408" cy="612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 dirty="0">
                <a:solidFill>
                  <a:schemeClr val="tx1"/>
                </a:solidFill>
              </a:rPr>
              <a:t>Webapplicatie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57D7217-625E-41FD-A3C3-CFD65240EB90}"/>
              </a:ext>
            </a:extLst>
          </p:cNvPr>
          <p:cNvCxnSpPr/>
          <p:nvPr/>
        </p:nvCxnSpPr>
        <p:spPr>
          <a:xfrm>
            <a:off x="3251684" y="3016618"/>
            <a:ext cx="59046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069844A5-2623-4331-A0C0-CFE9F14207AA}"/>
              </a:ext>
            </a:extLst>
          </p:cNvPr>
          <p:cNvSpPr/>
          <p:nvPr/>
        </p:nvSpPr>
        <p:spPr>
          <a:xfrm>
            <a:off x="4475821" y="5091638"/>
            <a:ext cx="3715897" cy="3895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URL</a:t>
            </a:r>
          </a:p>
        </p:txBody>
      </p:sp>
      <p:sp>
        <p:nvSpPr>
          <p:cNvPr id="7" name="Pijl: links 6">
            <a:extLst>
              <a:ext uri="{FF2B5EF4-FFF2-40B4-BE49-F238E27FC236}">
                <a16:creationId xmlns:a16="http://schemas.microsoft.com/office/drawing/2014/main" id="{2C2CFFEA-BB92-46E2-B7DB-A7398371C11C}"/>
              </a:ext>
            </a:extLst>
          </p:cNvPr>
          <p:cNvSpPr/>
          <p:nvPr/>
        </p:nvSpPr>
        <p:spPr>
          <a:xfrm>
            <a:off x="8508268" y="4479600"/>
            <a:ext cx="1296144" cy="38956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39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-2.22222E-6 -0.1395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2A141-64FE-42F8-B120-181638C6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HTML, CSS en </a:t>
            </a:r>
            <a:r>
              <a:rPr lang="nl-BE" dirty="0" err="1"/>
              <a:t>JavaScript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CF08BD-729C-40D4-A6BC-098388685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De 3 pijlers</a:t>
            </a:r>
          </a:p>
          <a:p>
            <a:pPr lvl="1"/>
            <a:r>
              <a:rPr lang="nl-BE" dirty="0"/>
              <a:t>HTML </a:t>
            </a:r>
          </a:p>
          <a:p>
            <a:pPr lvl="2"/>
            <a:r>
              <a:rPr lang="nl-BE" dirty="0"/>
              <a:t>1991 (HTML ”1”), vanaf 1995 een web standaard: </a:t>
            </a:r>
          </a:p>
          <a:p>
            <a:pPr lvl="2"/>
            <a:r>
              <a:rPr lang="nl-BE" b="1" dirty="0"/>
              <a:t>Structuur, betekenis en inhoud</a:t>
            </a:r>
          </a:p>
          <a:p>
            <a:pPr lvl="1"/>
            <a:r>
              <a:rPr lang="nl-BE" dirty="0"/>
              <a:t>CSS</a:t>
            </a:r>
          </a:p>
          <a:p>
            <a:pPr lvl="2"/>
            <a:r>
              <a:rPr lang="nl-BE" dirty="0"/>
              <a:t>1996, </a:t>
            </a:r>
            <a:r>
              <a:rPr lang="nl-BE" dirty="0" err="1"/>
              <a:t>roots</a:t>
            </a:r>
            <a:r>
              <a:rPr lang="nl-BE" dirty="0"/>
              <a:t> liggen ook bij het CERN</a:t>
            </a:r>
          </a:p>
          <a:p>
            <a:pPr lvl="2"/>
            <a:r>
              <a:rPr lang="nl-BE" b="1" dirty="0"/>
              <a:t>Representatie van de inhoud</a:t>
            </a:r>
          </a:p>
          <a:p>
            <a:pPr lvl="2"/>
            <a:r>
              <a:rPr lang="nl-BE" dirty="0"/>
              <a:t>Onlosmakelijk verbonden met HTML</a:t>
            </a:r>
          </a:p>
          <a:p>
            <a:pPr lvl="1"/>
            <a:r>
              <a:rPr lang="nl-BE" dirty="0" err="1"/>
              <a:t>JavaScript</a:t>
            </a:r>
            <a:endParaRPr lang="nl-BE" dirty="0"/>
          </a:p>
          <a:p>
            <a:pPr lvl="2"/>
            <a:r>
              <a:rPr lang="nl-BE" dirty="0"/>
              <a:t>1995 (Netscape)</a:t>
            </a:r>
          </a:p>
          <a:p>
            <a:pPr lvl="2"/>
            <a:r>
              <a:rPr lang="nl-BE" b="1" dirty="0"/>
              <a:t>Zorgt voor interactiviteit</a:t>
            </a:r>
            <a:endParaRPr lang="nl-BE" dirty="0"/>
          </a:p>
          <a:p>
            <a:pPr lvl="2"/>
            <a:r>
              <a:rPr lang="nl-BE" dirty="0"/>
              <a:t>Kan ook los van HTML gebruikt worden (vb. </a:t>
            </a:r>
            <a:r>
              <a:rPr lang="nl-BE" dirty="0" err="1"/>
              <a:t>NodeJS</a:t>
            </a:r>
            <a:r>
              <a:rPr lang="nl-BE" dirty="0"/>
              <a:t>)</a:t>
            </a:r>
          </a:p>
        </p:txBody>
      </p:sp>
      <p:pic>
        <p:nvPicPr>
          <p:cNvPr id="1026" name="Picture 2" descr="https://upload.wikimedia.org/wikipedia/commons/thumb/1/18/Valid_HTML_2.0.svg/2000px-Valid_HTML_2.0.svg.png">
            <a:extLst>
              <a:ext uri="{FF2B5EF4-FFF2-40B4-BE49-F238E27FC236}">
                <a16:creationId xmlns:a16="http://schemas.microsoft.com/office/drawing/2014/main" id="{00ABAC94-6A73-428D-AC3A-7082240F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2" y="2744924"/>
            <a:ext cx="1151620" cy="40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50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BD9528-CBAA-49BA-B2A5-4D6AEB35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HTML – </a:t>
            </a:r>
            <a:r>
              <a:rPr lang="nl-BE" dirty="0" err="1"/>
              <a:t>HyperText</a:t>
            </a:r>
            <a:r>
              <a:rPr lang="nl-BE" dirty="0"/>
              <a:t> </a:t>
            </a:r>
            <a:r>
              <a:rPr lang="nl-BE" dirty="0" err="1"/>
              <a:t>Markup</a:t>
            </a:r>
            <a:r>
              <a:rPr lang="nl-BE" dirty="0"/>
              <a:t> Language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28269B-F3CD-4D92-8DA1-2BB42C29B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</a:t>
            </a:r>
          </a:p>
          <a:p>
            <a:pPr lvl="1"/>
            <a:r>
              <a:rPr lang="nl-BE" dirty="0"/>
              <a:t>Beschrijft de structuur, de betekenis en de inhoud van een document of een web applicatie</a:t>
            </a:r>
          </a:p>
          <a:p>
            <a:r>
              <a:rPr lang="nl-BE" dirty="0"/>
              <a:t>HTML heeft ook al evoluties doorgemaakt</a:t>
            </a:r>
          </a:p>
          <a:p>
            <a:pPr lvl="1"/>
            <a:r>
              <a:rPr lang="nl-BE" dirty="0"/>
              <a:t>Wordt gestuurd door W3C</a:t>
            </a:r>
          </a:p>
          <a:p>
            <a:pPr lvl="1"/>
            <a:r>
              <a:rPr lang="nl-BE" dirty="0"/>
              <a:t>Huidige standaard: </a:t>
            </a:r>
            <a:r>
              <a:rPr lang="nl-BE" b="1" dirty="0"/>
              <a:t>HTML5</a:t>
            </a:r>
            <a:endParaRPr lang="nl-BE" dirty="0"/>
          </a:p>
          <a:p>
            <a:pPr lvl="2"/>
            <a:r>
              <a:rPr lang="nl-BE" b="1" dirty="0"/>
              <a:t>Wij focussen hierop</a:t>
            </a:r>
          </a:p>
        </p:txBody>
      </p:sp>
      <p:pic>
        <p:nvPicPr>
          <p:cNvPr id="2050" name="Picture 2" descr="Image result for html5 logo transparent">
            <a:extLst>
              <a:ext uri="{FF2B5EF4-FFF2-40B4-BE49-F238E27FC236}">
                <a16:creationId xmlns:a16="http://schemas.microsoft.com/office/drawing/2014/main" id="{31C234D8-C982-44F6-BA07-3CAC4D280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4329100"/>
            <a:ext cx="1561356" cy="156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46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5E549-96A8-4E4B-B399-22DC97D2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HTML5 – Leeg document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D6BC8E8-9092-4143-B1B1-A1BFD8962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59979"/>
              </p:ext>
            </p:extLst>
          </p:nvPr>
        </p:nvGraphicFramePr>
        <p:xfrm>
          <a:off x="2099556" y="2132856"/>
          <a:ext cx="6408712" cy="3204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8712">
                  <a:extLst>
                    <a:ext uri="{9D8B030D-6E8A-4147-A177-3AD203B41FA5}">
                      <a16:colId xmlns:a16="http://schemas.microsoft.com/office/drawing/2014/main" val="362978988"/>
                    </a:ext>
                  </a:extLst>
                </a:gridCol>
              </a:tblGrid>
              <a:tr h="3204356">
                <a:tc>
                  <a:txBody>
                    <a:bodyPr/>
                    <a:lstStyle/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&lt;!DOCTYPE html&gt;</a:t>
                      </a:r>
                    </a:p>
                    <a:p>
                      <a:endParaRPr lang="nl-B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&lt;html lang="en"&gt;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&lt;meta 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charset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="utf-8" /&gt;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&lt;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Hello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world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&lt;body&gt;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&lt;h1&gt;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Hello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world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!&lt;/h1&gt;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&lt;/body&gt;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60659"/>
                  </a:ext>
                </a:extLst>
              </a:tr>
            </a:tbl>
          </a:graphicData>
        </a:graphic>
      </p:graphicFrame>
      <p:sp>
        <p:nvSpPr>
          <p:cNvPr id="7" name="Pijl: gebogen omhoog 6">
            <a:extLst>
              <a:ext uri="{FF2B5EF4-FFF2-40B4-BE49-F238E27FC236}">
                <a16:creationId xmlns:a16="http://schemas.microsoft.com/office/drawing/2014/main" id="{0A927125-B15E-4733-8FA9-CA564BF8DBB4}"/>
              </a:ext>
            </a:extLst>
          </p:cNvPr>
          <p:cNvSpPr/>
          <p:nvPr/>
        </p:nvSpPr>
        <p:spPr>
          <a:xfrm rot="5400000" flipV="1">
            <a:off x="6411890" y="2291352"/>
            <a:ext cx="1368152" cy="1700565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Bepaalt formaat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0C5BFB06-DC14-44E6-876D-64E7D2A49F00}"/>
              </a:ext>
            </a:extLst>
          </p:cNvPr>
          <p:cNvGrpSpPr/>
          <p:nvPr/>
        </p:nvGrpSpPr>
        <p:grpSpPr>
          <a:xfrm>
            <a:off x="4385570" y="1935500"/>
            <a:ext cx="7584005" cy="756084"/>
            <a:chOff x="4385570" y="2024280"/>
            <a:chExt cx="7584005" cy="756084"/>
          </a:xfrm>
        </p:grpSpPr>
        <p:sp>
          <p:nvSpPr>
            <p:cNvPr id="6" name="Pijl: links 5">
              <a:extLst>
                <a:ext uri="{FF2B5EF4-FFF2-40B4-BE49-F238E27FC236}">
                  <a16:creationId xmlns:a16="http://schemas.microsoft.com/office/drawing/2014/main" id="{A45816A1-4E94-48B8-958A-4D3C878267BD}"/>
                </a:ext>
              </a:extLst>
            </p:cNvPr>
            <p:cNvSpPr/>
            <p:nvPr/>
          </p:nvSpPr>
          <p:spPr>
            <a:xfrm>
              <a:off x="4385570" y="2258306"/>
              <a:ext cx="4767308" cy="288032"/>
            </a:xfrm>
            <a:prstGeom prst="lef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Rechthoek: afgeronde hoeken 4">
              <a:extLst>
                <a:ext uri="{FF2B5EF4-FFF2-40B4-BE49-F238E27FC236}">
                  <a16:creationId xmlns:a16="http://schemas.microsoft.com/office/drawing/2014/main" id="{7C3A31B6-0B34-456E-A8C5-C5AFFFA2B4C7}"/>
                </a:ext>
              </a:extLst>
            </p:cNvPr>
            <p:cNvSpPr/>
            <p:nvPr/>
          </p:nvSpPr>
          <p:spPr>
            <a:xfrm>
              <a:off x="9089255" y="2024280"/>
              <a:ext cx="2880320" cy="7560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HTML5 (</a:t>
              </a:r>
              <a:r>
                <a:rPr lang="nl-BE" dirty="0">
                  <a:hlinkClick r:id="rId2"/>
                </a:rPr>
                <a:t>recommended</a:t>
              </a:r>
              <a:r>
                <a:rPr lang="nl-BE" dirty="0"/>
                <a:t>)</a:t>
              </a:r>
            </a:p>
            <a:p>
              <a:pPr algn="ctr"/>
              <a:r>
                <a:rPr lang="nl-BE" dirty="0"/>
                <a:t>(</a:t>
              </a:r>
              <a:r>
                <a:rPr lang="nl-BE" dirty="0">
                  <a:hlinkClick r:id="rId3"/>
                </a:rPr>
                <a:t>Alternatieve DOCTYPES</a:t>
              </a:r>
              <a:r>
                <a:rPr lang="nl-BE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6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657AD-C05E-4031-8238-50F96ED9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&lt;</a:t>
            </a:r>
            <a:r>
              <a:rPr lang="nl-BE" dirty="0" err="1"/>
              <a:t>head</a:t>
            </a:r>
            <a:r>
              <a:rPr lang="nl-BE" dirty="0"/>
              <a:t>&gt; vs. &lt;body&gt;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B91AAF05-2F84-4371-A9BB-5ED5E2202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966159"/>
              </p:ext>
            </p:extLst>
          </p:nvPr>
        </p:nvGraphicFramePr>
        <p:xfrm>
          <a:off x="2099556" y="2132856"/>
          <a:ext cx="640871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8712">
                  <a:extLst>
                    <a:ext uri="{9D8B030D-6E8A-4147-A177-3AD203B41FA5}">
                      <a16:colId xmlns:a16="http://schemas.microsoft.com/office/drawing/2014/main" val="362978988"/>
                    </a:ext>
                  </a:extLst>
                </a:gridCol>
              </a:tblGrid>
              <a:tr h="3204356">
                <a:tc>
                  <a:txBody>
                    <a:bodyPr/>
                    <a:lstStyle/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&lt;!DOCTYPE html&gt;</a:t>
                      </a:r>
                    </a:p>
                    <a:p>
                      <a:endParaRPr lang="nl-B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&lt;html lang="en"&gt;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&lt;!-- Hier komt metadata --&gt;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&lt;!-- Hier komt styling (CSS) --&gt;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&lt;!-- Hier komt ‘</a:t>
                      </a:r>
                      <a:r>
                        <a:rPr lang="nl-BE" sz="1800" b="1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nl-BE" sz="1800" b="1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behavior</a:t>
                      </a:r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nl-BE" sz="1800" b="1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--&gt;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&lt;body&gt;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&lt;!-- Hier komt inhoud (HTML) --&gt;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&lt;!-- Hier komt </a:t>
                      </a:r>
                      <a:r>
                        <a:rPr lang="nl-BE" sz="1800" b="1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behavior</a:t>
                      </a:r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nl-BE" sz="1800" b="1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nl-BE" sz="1800" b="1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--&gt;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&lt;/body&gt;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60659"/>
                  </a:ext>
                </a:extLst>
              </a:tr>
            </a:tbl>
          </a:graphicData>
        </a:graphic>
      </p:graphicFrame>
      <p:grpSp>
        <p:nvGrpSpPr>
          <p:cNvPr id="14" name="Groep 13">
            <a:extLst>
              <a:ext uri="{FF2B5EF4-FFF2-40B4-BE49-F238E27FC236}">
                <a16:creationId xmlns:a16="http://schemas.microsoft.com/office/drawing/2014/main" id="{162A4BC3-8AFF-4555-B940-DAB947A62B89}"/>
              </a:ext>
            </a:extLst>
          </p:cNvPr>
          <p:cNvGrpSpPr/>
          <p:nvPr/>
        </p:nvGrpSpPr>
        <p:grpSpPr>
          <a:xfrm>
            <a:off x="3542190" y="1808820"/>
            <a:ext cx="3669934" cy="1484796"/>
            <a:chOff x="1403648" y="1808820"/>
            <a:chExt cx="4284476" cy="1476164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F5479571-BC13-4311-A340-BE5A4183B5B8}"/>
                </a:ext>
              </a:extLst>
            </p:cNvPr>
            <p:cNvSpPr/>
            <p:nvPr/>
          </p:nvSpPr>
          <p:spPr>
            <a:xfrm>
              <a:off x="3563888" y="1808820"/>
              <a:ext cx="2124236" cy="897397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Commentaar:</a:t>
              </a:r>
            </a:p>
            <a:p>
              <a:pPr algn="ctr"/>
              <a:r>
                <a:rPr lang="nl-BE" dirty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&lt;!-- … --&gt;</a:t>
              </a:r>
            </a:p>
          </p:txBody>
        </p:sp>
        <p:cxnSp>
          <p:nvCxnSpPr>
            <p:cNvPr id="7" name="Rechte verbindingslijn met pijl 6">
              <a:extLst>
                <a:ext uri="{FF2B5EF4-FFF2-40B4-BE49-F238E27FC236}">
                  <a16:creationId xmlns:a16="http://schemas.microsoft.com/office/drawing/2014/main" id="{FD24AE39-0456-4119-BCB1-709DEA6C630A}"/>
                </a:ext>
              </a:extLst>
            </p:cNvPr>
            <p:cNvCxnSpPr/>
            <p:nvPr/>
          </p:nvCxnSpPr>
          <p:spPr>
            <a:xfrm flipH="1">
              <a:off x="1403648" y="2708920"/>
              <a:ext cx="2160240" cy="5760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BD135C99-3F9C-4F83-8645-51542DC31EB5}"/>
              </a:ext>
            </a:extLst>
          </p:cNvPr>
          <p:cNvGrpSpPr/>
          <p:nvPr/>
        </p:nvGrpSpPr>
        <p:grpSpPr>
          <a:xfrm>
            <a:off x="6995604" y="3618207"/>
            <a:ext cx="4270417" cy="1725489"/>
            <a:chOff x="3775969" y="3681028"/>
            <a:chExt cx="4270417" cy="1725489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C80AFD1D-F382-40DE-B299-2291A679C981}"/>
                </a:ext>
              </a:extLst>
            </p:cNvPr>
            <p:cNvSpPr/>
            <p:nvPr/>
          </p:nvSpPr>
          <p:spPr>
            <a:xfrm>
              <a:off x="5922150" y="3681028"/>
              <a:ext cx="2124236" cy="1725489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b="1" dirty="0"/>
                <a:t>Best </a:t>
              </a:r>
              <a:r>
                <a:rPr lang="nl-BE" b="1" dirty="0" err="1"/>
                <a:t>practice</a:t>
              </a:r>
              <a:r>
                <a:rPr lang="nl-BE" b="1" dirty="0"/>
                <a:t>:</a:t>
              </a:r>
            </a:p>
            <a:p>
              <a:pPr algn="ctr"/>
              <a:r>
                <a:rPr lang="nl-BE" dirty="0"/>
                <a:t>Niet-essentiële </a:t>
              </a:r>
              <a:r>
                <a:rPr lang="nl-BE" dirty="0" err="1"/>
                <a:t>JavaScript</a:t>
              </a:r>
              <a:r>
                <a:rPr lang="nl-BE" dirty="0"/>
                <a:t> komt onderaan</a:t>
              </a:r>
            </a:p>
            <a:p>
              <a:pPr algn="ctr"/>
              <a:r>
                <a:rPr lang="nl-BE" dirty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&lt;!-- … --&gt;</a:t>
              </a:r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9A7A1AC7-9790-45E6-B148-F1C37DDA6CC9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3775969" y="4543773"/>
              <a:ext cx="2146181" cy="4639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9232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657AD-C05E-4031-8238-50F96ED9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</a:t>
            </a:r>
            <a:r>
              <a:rPr lang="nl-BE" dirty="0" err="1"/>
              <a:t>head</a:t>
            </a:r>
            <a:r>
              <a:rPr lang="nl-BE" dirty="0"/>
              <a:t>&gt;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B91AAF05-2F84-4371-A9BB-5ED5E2202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76449"/>
              </p:ext>
            </p:extLst>
          </p:nvPr>
        </p:nvGraphicFramePr>
        <p:xfrm>
          <a:off x="2544056" y="1964768"/>
          <a:ext cx="8515336" cy="3204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5336">
                  <a:extLst>
                    <a:ext uri="{9D8B030D-6E8A-4147-A177-3AD203B41FA5}">
                      <a16:colId xmlns:a16="http://schemas.microsoft.com/office/drawing/2014/main" val="362978988"/>
                    </a:ext>
                  </a:extLst>
                </a:gridCol>
              </a:tblGrid>
              <a:tr h="3204356">
                <a:tc>
                  <a:txBody>
                    <a:bodyPr/>
                    <a:lstStyle/>
                    <a:p>
                      <a:r>
                        <a:rPr lang="nl-BE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  <a:p>
                      <a:r>
                        <a:rPr lang="nl-BE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&lt;head&gt;</a:t>
                      </a:r>
                    </a:p>
                    <a:p>
                      <a:r>
                        <a:rPr lang="nl-BE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&lt;meta charset="utf-8" /&gt;</a:t>
                      </a:r>
                    </a:p>
                    <a:p>
                      <a:r>
                        <a:rPr lang="nl-BE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&lt;title&gt;Hello world&lt;/title&gt;</a:t>
                      </a:r>
                    </a:p>
                    <a:p>
                      <a:r>
                        <a:rPr lang="nl-BE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&lt;link rel=“stylesheet” href=“css/mycompany.css” /&gt;</a:t>
                      </a:r>
                    </a:p>
                    <a:p>
                      <a:r>
                        <a:rPr lang="nl-BE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       &lt;script src=“https://www.mycompany.be/scripts/shared.js” /&gt;</a:t>
                      </a:r>
                    </a:p>
                    <a:p>
                      <a:r>
                        <a:rPr lang="nl-BE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&lt;/head&gt;</a:t>
                      </a:r>
                    </a:p>
                    <a:p>
                      <a:r>
                        <a:rPr lang="nl-BE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nl-B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6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239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24625-A735-42D9-B1E6-19FFD8A9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&lt;body&gt; - Semantiek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AC513D-8816-467B-BDB4-251568ACA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HTML5 heeft heel wat nieuwe elementen ingevoerd</a:t>
            </a:r>
          </a:p>
          <a:p>
            <a:pPr lvl="1"/>
            <a:r>
              <a:rPr lang="nl-BE" dirty="0"/>
              <a:t>Er kan meer betekenis gegeven worden aan een HTML document</a:t>
            </a:r>
          </a:p>
          <a:p>
            <a:pPr lvl="1"/>
            <a:r>
              <a:rPr lang="nl-BE" b="1" dirty="0"/>
              <a:t>Belangrijk voor</a:t>
            </a:r>
            <a:r>
              <a:rPr lang="nl-BE" dirty="0"/>
              <a:t>: SEO, toegankelijkheid, automatisatie, …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F55A935B-CB8D-459F-BD2D-0F15877DD670}"/>
              </a:ext>
            </a:extLst>
          </p:cNvPr>
          <p:cNvGraphicFramePr>
            <a:graphicFrameLocks noGrp="1"/>
          </p:cNvGraphicFramePr>
          <p:nvPr/>
        </p:nvGraphicFramePr>
        <p:xfrm>
          <a:off x="2207568" y="3645024"/>
          <a:ext cx="388843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681041512"/>
                    </a:ext>
                  </a:extLst>
                </a:gridCol>
              </a:tblGrid>
              <a:tr h="1296144">
                <a:tc>
                  <a:txBody>
                    <a:bodyPr/>
                    <a:lstStyle/>
                    <a:p>
                      <a:r>
                        <a:rPr lang="nl-BE" dirty="0"/>
                        <a:t>&lt;div </a:t>
                      </a:r>
                      <a:r>
                        <a:rPr lang="nl-BE" dirty="0" err="1"/>
                        <a:t>id</a:t>
                      </a:r>
                      <a:r>
                        <a:rPr lang="nl-BE" dirty="0"/>
                        <a:t>=“header”&gt;</a:t>
                      </a:r>
                    </a:p>
                    <a:p>
                      <a:r>
                        <a:rPr lang="nl-BE" dirty="0"/>
                        <a:t>  &lt;div </a:t>
                      </a:r>
                      <a:r>
                        <a:rPr lang="nl-BE" dirty="0" err="1"/>
                        <a:t>id</a:t>
                      </a:r>
                      <a:r>
                        <a:rPr lang="nl-BE" dirty="0"/>
                        <a:t>=“</a:t>
                      </a:r>
                      <a:r>
                        <a:rPr lang="nl-BE" dirty="0" err="1"/>
                        <a:t>navigation</a:t>
                      </a:r>
                      <a:r>
                        <a:rPr lang="nl-BE" dirty="0"/>
                        <a:t>”&gt;</a:t>
                      </a:r>
                    </a:p>
                    <a:p>
                      <a:r>
                        <a:rPr lang="nl-BE" dirty="0"/>
                        <a:t>    …</a:t>
                      </a:r>
                    </a:p>
                    <a:p>
                      <a:r>
                        <a:rPr lang="nl-BE" dirty="0"/>
                        <a:t>  &lt;/div&gt;</a:t>
                      </a:r>
                    </a:p>
                    <a:p>
                      <a:r>
                        <a:rPr lang="nl-BE" dirty="0"/>
                        <a:t>&lt;/div&gt;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825619"/>
                  </a:ext>
                </a:extLst>
              </a:tr>
            </a:tbl>
          </a:graphicData>
        </a:graphic>
      </p:graphicFrame>
      <p:grpSp>
        <p:nvGrpSpPr>
          <p:cNvPr id="12" name="Groep 11">
            <a:extLst>
              <a:ext uri="{FF2B5EF4-FFF2-40B4-BE49-F238E27FC236}">
                <a16:creationId xmlns:a16="http://schemas.microsoft.com/office/drawing/2014/main" id="{E6F0E2FC-2DA8-4B5C-9D8D-AA6FF16223FB}"/>
              </a:ext>
            </a:extLst>
          </p:cNvPr>
          <p:cNvGrpSpPr/>
          <p:nvPr/>
        </p:nvGrpSpPr>
        <p:grpSpPr>
          <a:xfrm>
            <a:off x="2999656" y="3501008"/>
            <a:ext cx="2052228" cy="1908212"/>
            <a:chOff x="1475656" y="3501008"/>
            <a:chExt cx="2052228" cy="1908212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836518BD-8834-4EED-961F-0762EA4EE6D2}"/>
                </a:ext>
              </a:extLst>
            </p:cNvPr>
            <p:cNvCxnSpPr/>
            <p:nvPr/>
          </p:nvCxnSpPr>
          <p:spPr>
            <a:xfrm flipH="1">
              <a:off x="1583668" y="3501008"/>
              <a:ext cx="1800200" cy="190821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CBD2C32A-C32B-439E-ADAE-20FB3D2DB1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5656" y="3501008"/>
              <a:ext cx="2052228" cy="183620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B13C3AF3-7434-4CC0-8F4C-1AE25517146C}"/>
              </a:ext>
            </a:extLst>
          </p:cNvPr>
          <p:cNvGraphicFramePr>
            <a:graphicFrameLocks noGrp="1"/>
          </p:cNvGraphicFramePr>
          <p:nvPr/>
        </p:nvGraphicFramePr>
        <p:xfrm>
          <a:off x="6421470" y="3645024"/>
          <a:ext cx="388843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681041512"/>
                    </a:ext>
                  </a:extLst>
                </a:gridCol>
              </a:tblGrid>
              <a:tr h="1296144">
                <a:tc>
                  <a:txBody>
                    <a:bodyPr/>
                    <a:lstStyle/>
                    <a:p>
                      <a:r>
                        <a:rPr lang="nl-BE" dirty="0"/>
                        <a:t>&lt;header&gt;</a:t>
                      </a:r>
                    </a:p>
                    <a:p>
                      <a:r>
                        <a:rPr lang="nl-BE" dirty="0"/>
                        <a:t>  &lt;</a:t>
                      </a:r>
                      <a:r>
                        <a:rPr lang="nl-BE" dirty="0" err="1"/>
                        <a:t>nav</a:t>
                      </a:r>
                      <a:r>
                        <a:rPr lang="nl-BE" dirty="0"/>
                        <a:t>&gt;</a:t>
                      </a:r>
                    </a:p>
                    <a:p>
                      <a:r>
                        <a:rPr lang="nl-BE" dirty="0"/>
                        <a:t>    …</a:t>
                      </a:r>
                    </a:p>
                    <a:p>
                      <a:r>
                        <a:rPr lang="nl-BE" dirty="0"/>
                        <a:t>  &lt;/</a:t>
                      </a:r>
                      <a:r>
                        <a:rPr lang="nl-BE" dirty="0" err="1"/>
                        <a:t>nav</a:t>
                      </a:r>
                      <a:r>
                        <a:rPr lang="nl-BE" dirty="0"/>
                        <a:t>&gt;</a:t>
                      </a:r>
                    </a:p>
                    <a:p>
                      <a:r>
                        <a:rPr lang="nl-BE" dirty="0"/>
                        <a:t>&lt;/header&gt;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825619"/>
                  </a:ext>
                </a:extLst>
              </a:tr>
            </a:tbl>
          </a:graphicData>
        </a:graphic>
      </p:graphicFrame>
      <p:sp>
        <p:nvSpPr>
          <p:cNvPr id="14" name="Pijl: rechts 13">
            <a:extLst>
              <a:ext uri="{FF2B5EF4-FFF2-40B4-BE49-F238E27FC236}">
                <a16:creationId xmlns:a16="http://schemas.microsoft.com/office/drawing/2014/main" id="{34D2D99A-37B0-4E8E-BC19-729962B834ED}"/>
              </a:ext>
            </a:extLst>
          </p:cNvPr>
          <p:cNvSpPr/>
          <p:nvPr/>
        </p:nvSpPr>
        <p:spPr>
          <a:xfrm>
            <a:off x="5591944" y="4149080"/>
            <a:ext cx="829526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946948F-2F7C-41CE-A5B4-2F957D540E26}"/>
              </a:ext>
            </a:extLst>
          </p:cNvPr>
          <p:cNvSpPr txBox="1"/>
          <p:nvPr/>
        </p:nvSpPr>
        <p:spPr>
          <a:xfrm>
            <a:off x="2207569" y="5805264"/>
            <a:ext cx="559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Niet-semantische elementen</a:t>
            </a:r>
            <a:r>
              <a:rPr lang="nl-BE" dirty="0"/>
              <a:t>: &lt;div&gt;, &lt;span&gt;, …</a:t>
            </a:r>
          </a:p>
        </p:txBody>
      </p:sp>
    </p:spTree>
    <p:extLst>
      <p:ext uri="{BB962C8B-B14F-4D97-AF65-F5344CB8AC3E}">
        <p14:creationId xmlns:p14="http://schemas.microsoft.com/office/powerpoint/2010/main" val="25793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70C0B-0AB8-4AC3-82D0-B454B132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&lt;body&gt; - Semantiek</a:t>
            </a:r>
          </a:p>
        </p:txBody>
      </p:sp>
      <p:pic>
        <p:nvPicPr>
          <p:cNvPr id="1026" name="Picture 2" descr="https://cdn.semrush.com/blog/static/media/cf/a3/cfa391b0c6961710afe56a82e1b26ea0/full-semantic-html5-markup-ok-kalicube.png">
            <a:extLst>
              <a:ext uri="{FF2B5EF4-FFF2-40B4-BE49-F238E27FC236}">
                <a16:creationId xmlns:a16="http://schemas.microsoft.com/office/drawing/2014/main" id="{F66A97A6-CC8A-40CC-AA28-C93209E85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4579" y="1825625"/>
            <a:ext cx="5632554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5AD1065-B01D-417E-B42A-54FF722569A4}"/>
              </a:ext>
            </a:extLst>
          </p:cNvPr>
          <p:cNvSpPr txBox="1"/>
          <p:nvPr/>
        </p:nvSpPr>
        <p:spPr>
          <a:xfrm>
            <a:off x="3943156" y="5603544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100" i="1" dirty="0"/>
              <a:t>Bron: </a:t>
            </a:r>
            <a:r>
              <a:rPr lang="nl-BE" sz="1100" i="1" dirty="0" err="1">
                <a:hlinkClick r:id="rId3"/>
              </a:rPr>
              <a:t>Semrush</a:t>
            </a:r>
            <a:r>
              <a:rPr lang="nl-BE" sz="1100" i="1" dirty="0">
                <a:hlinkClick r:id="rId3"/>
              </a:rPr>
              <a:t> – </a:t>
            </a:r>
            <a:r>
              <a:rPr lang="nl-BE" sz="1100" i="1" dirty="0" err="1">
                <a:hlinkClick r:id="rId3"/>
              </a:rPr>
              <a:t>Semantic</a:t>
            </a:r>
            <a:r>
              <a:rPr lang="nl-BE" sz="1100" i="1" dirty="0">
                <a:hlinkClick r:id="rId3"/>
              </a:rPr>
              <a:t> HTML5 Guide</a:t>
            </a:r>
            <a:endParaRPr lang="nl-BE" i="1" dirty="0"/>
          </a:p>
        </p:txBody>
      </p:sp>
    </p:spTree>
    <p:extLst>
      <p:ext uri="{BB962C8B-B14F-4D97-AF65-F5344CB8AC3E}">
        <p14:creationId xmlns:p14="http://schemas.microsoft.com/office/powerpoint/2010/main" val="637153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95BF3-7860-4176-A495-D3E5DA27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 </a:t>
            </a:r>
            <a:r>
              <a:rPr lang="nl-BE" dirty="0" err="1"/>
              <a:t>elements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B06DC1-A6D0-4822-A710-4D5DB9383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Meeste elementen hebben start- en </a:t>
            </a:r>
            <a:r>
              <a:rPr lang="nl-BE" dirty="0" err="1"/>
              <a:t>eindtag</a:t>
            </a:r>
            <a:endParaRPr lang="nl-BE" dirty="0"/>
          </a:p>
          <a:p>
            <a:pPr lvl="1"/>
            <a:r>
              <a:rPr lang="nl-BE" dirty="0"/>
              <a:t>&lt;p&gt;&lt;/p&gt;</a:t>
            </a:r>
          </a:p>
          <a:p>
            <a:pPr lvl="1"/>
            <a:r>
              <a:rPr lang="nl-BE" dirty="0"/>
              <a:t>Hierin kunnen anderen elementen genest worden</a:t>
            </a:r>
          </a:p>
          <a:p>
            <a:r>
              <a:rPr lang="nl-BE" dirty="0"/>
              <a:t>Sommige niet</a:t>
            </a:r>
          </a:p>
          <a:p>
            <a:pPr lvl="1"/>
            <a:r>
              <a:rPr lang="nl-BE" dirty="0"/>
              <a:t>&lt;</a:t>
            </a:r>
            <a:r>
              <a:rPr lang="nl-BE" dirty="0" err="1"/>
              <a:t>br</a:t>
            </a:r>
            <a:r>
              <a:rPr lang="nl-BE" dirty="0"/>
              <a:t>&gt; of &lt;</a:t>
            </a:r>
            <a:r>
              <a:rPr lang="nl-BE" dirty="0" err="1"/>
              <a:t>br</a:t>
            </a:r>
            <a:r>
              <a:rPr lang="nl-BE" dirty="0"/>
              <a:t> /&gt;</a:t>
            </a:r>
          </a:p>
          <a:p>
            <a:pPr lvl="2"/>
            <a:r>
              <a:rPr lang="nl-BE" dirty="0"/>
              <a:t>&lt;</a:t>
            </a:r>
            <a:r>
              <a:rPr lang="nl-BE" dirty="0" err="1"/>
              <a:t>br</a:t>
            </a:r>
            <a:r>
              <a:rPr lang="nl-BE" dirty="0"/>
              <a:t> /&gt; komt van XHTML</a:t>
            </a:r>
          </a:p>
          <a:p>
            <a:r>
              <a:rPr lang="nl-BE" dirty="0"/>
              <a:t>Elementen kunnen attributen hebben, met of zonder </a:t>
            </a:r>
            <a:r>
              <a:rPr lang="nl-BE" dirty="0" err="1"/>
              <a:t>value</a:t>
            </a:r>
            <a:endParaRPr lang="nl-BE" dirty="0"/>
          </a:p>
          <a:p>
            <a:pPr lvl="1"/>
            <a:r>
              <a:rPr lang="nl-BE" dirty="0"/>
              <a:t>&lt;input </a:t>
            </a:r>
            <a:r>
              <a:rPr lang="nl-BE" b="1" dirty="0"/>
              <a:t>type=“</a:t>
            </a:r>
            <a:r>
              <a:rPr lang="nl-BE" b="1" dirty="0" err="1"/>
              <a:t>text</a:t>
            </a:r>
            <a:r>
              <a:rPr lang="nl-BE" b="1" dirty="0"/>
              <a:t>”</a:t>
            </a:r>
            <a:r>
              <a:rPr lang="nl-BE" dirty="0"/>
              <a:t> </a:t>
            </a:r>
            <a:r>
              <a:rPr lang="nl-BE" b="1" dirty="0" err="1"/>
              <a:t>required</a:t>
            </a:r>
            <a:r>
              <a:rPr lang="nl-BE" dirty="0"/>
              <a:t>&gt;&lt;/script&gt;</a:t>
            </a:r>
          </a:p>
          <a:p>
            <a:pPr lvl="1"/>
            <a:r>
              <a:rPr lang="nl-BE" dirty="0"/>
              <a:t>data-** attributen: handig voor eigen data toe te voegen aan een HTML document</a:t>
            </a:r>
          </a:p>
          <a:p>
            <a:pPr lvl="2"/>
            <a:r>
              <a:rPr lang="nl-BE" dirty="0" err="1"/>
              <a:t>Vb</a:t>
            </a:r>
            <a:r>
              <a:rPr lang="nl-BE" dirty="0"/>
              <a:t>: &lt;input type=“</a:t>
            </a:r>
            <a:r>
              <a:rPr lang="nl-BE" dirty="0" err="1"/>
              <a:t>text</a:t>
            </a:r>
            <a:r>
              <a:rPr lang="nl-BE" dirty="0"/>
              <a:t>” </a:t>
            </a:r>
            <a:r>
              <a:rPr lang="nl-BE" b="1" dirty="0"/>
              <a:t>data-model-column=“gemeente”</a:t>
            </a:r>
            <a:r>
              <a:rPr lang="nl-BE" dirty="0"/>
              <a:t>&gt; </a:t>
            </a:r>
          </a:p>
          <a:p>
            <a:r>
              <a:rPr lang="nl-BE" dirty="0"/>
              <a:t>Volgende slides: </a:t>
            </a:r>
            <a:r>
              <a:rPr lang="nl-BE" b="1" dirty="0"/>
              <a:t>een crash course/</a:t>
            </a:r>
            <a:r>
              <a:rPr lang="nl-BE" b="1" dirty="0" err="1"/>
              <a:t>refresher</a:t>
            </a:r>
            <a:endParaRPr lang="nl-BE" b="1" dirty="0"/>
          </a:p>
          <a:p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8564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049DE-97EA-4193-B952-1231C33C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dirty="0"/>
              <a:t>HTML </a:t>
            </a:r>
            <a:r>
              <a:rPr lang="nl-BE" dirty="0" err="1"/>
              <a:t>elements</a:t>
            </a:r>
            <a:r>
              <a:rPr lang="nl-BE" dirty="0"/>
              <a:t> – Tekst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CAE65B-47D0-4030-8D05-B5BE5B3C8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&lt;h1&gt;, &lt;h2&gt;, … = hoofdingen</a:t>
            </a:r>
          </a:p>
          <a:p>
            <a:r>
              <a:rPr lang="nl-BE" dirty="0"/>
              <a:t>&lt;p&gt;&lt;/p&gt; = paragraaf</a:t>
            </a:r>
          </a:p>
          <a:p>
            <a:pPr lvl="1"/>
            <a:r>
              <a:rPr lang="nl-BE" dirty="0"/>
              <a:t>Voor tekst die bij elkaar hoort en als één block moet getoond worden</a:t>
            </a:r>
          </a:p>
          <a:p>
            <a:r>
              <a:rPr lang="nl-BE" dirty="0"/>
              <a:t>Probeer &lt;</a:t>
            </a:r>
            <a:r>
              <a:rPr lang="nl-BE" dirty="0" err="1"/>
              <a:t>br</a:t>
            </a:r>
            <a:r>
              <a:rPr lang="nl-BE" dirty="0"/>
              <a:t>&gt; gebruik te beperken</a:t>
            </a:r>
          </a:p>
          <a:p>
            <a:pPr lvl="1"/>
            <a:r>
              <a:rPr lang="nl-BE" dirty="0"/>
              <a:t>Beter twee stukken tekst in </a:t>
            </a:r>
            <a:r>
              <a:rPr lang="nl-BE" dirty="0" err="1"/>
              <a:t>paragraphs</a:t>
            </a:r>
            <a:r>
              <a:rPr lang="nl-BE" dirty="0"/>
              <a:t> plaatsen</a:t>
            </a:r>
          </a:p>
          <a:p>
            <a:r>
              <a:rPr lang="nl-BE" dirty="0"/>
              <a:t>In tekst kan je nadruk leggen met &lt;</a:t>
            </a:r>
            <a:r>
              <a:rPr lang="nl-BE" dirty="0" err="1"/>
              <a:t>em</a:t>
            </a:r>
            <a:r>
              <a:rPr lang="nl-BE" dirty="0"/>
              <a:t>&gt; en iets extra belangrijk weergeven met &lt;strong&gt;</a:t>
            </a:r>
          </a:p>
          <a:p>
            <a:pPr lvl="1"/>
            <a:r>
              <a:rPr lang="nl-BE" dirty="0"/>
              <a:t>… Dit </a:t>
            </a:r>
            <a:r>
              <a:rPr lang="nl-BE" b="1" dirty="0"/>
              <a:t>&lt;</a:t>
            </a:r>
            <a:r>
              <a:rPr lang="nl-BE" b="1" dirty="0" err="1"/>
              <a:t>em</a:t>
            </a:r>
            <a:r>
              <a:rPr lang="nl-BE" b="1" dirty="0"/>
              <a:t>&gt;</a:t>
            </a:r>
            <a:r>
              <a:rPr lang="nl-BE" dirty="0"/>
              <a:t>is</a:t>
            </a:r>
            <a:r>
              <a:rPr lang="nl-BE" b="1" dirty="0"/>
              <a:t>&lt;/</a:t>
            </a:r>
            <a:r>
              <a:rPr lang="nl-BE" b="1" dirty="0" err="1"/>
              <a:t>em</a:t>
            </a:r>
            <a:r>
              <a:rPr lang="nl-BE" b="1" dirty="0"/>
              <a:t>&gt; </a:t>
            </a:r>
            <a:r>
              <a:rPr lang="nl-BE" dirty="0"/>
              <a:t>inderdaad wel belangrijk, </a:t>
            </a:r>
            <a:r>
              <a:rPr lang="nl-BE" b="1" dirty="0"/>
              <a:t>&lt;strong&gt;</a:t>
            </a:r>
            <a:r>
              <a:rPr lang="nl-BE" dirty="0"/>
              <a:t>maar</a:t>
            </a:r>
            <a:r>
              <a:rPr lang="nl-BE" b="1" dirty="0"/>
              <a:t>&lt;/strong&gt; </a:t>
            </a:r>
            <a:r>
              <a:rPr lang="nl-BE" dirty="0"/>
              <a:t>er zijn nog andere …</a:t>
            </a:r>
          </a:p>
          <a:p>
            <a:pPr marL="457200" lvl="1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3484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F6408-2BA5-4556-AE58-0CCCDCC5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Evolutie van TCP/IP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FFD529-ED56-4207-9DBD-0EFE6D55D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hlinkClick r:id="rId2"/>
              </a:rPr>
              <a:t>Infographic</a:t>
            </a:r>
            <a:r>
              <a:rPr lang="nl-BE" dirty="0">
                <a:hlinkClick r:id="rId2"/>
              </a:rPr>
              <a:t> – The </a:t>
            </a:r>
            <a:r>
              <a:rPr lang="nl-BE" dirty="0" err="1">
                <a:hlinkClick r:id="rId2"/>
              </a:rPr>
              <a:t>history</a:t>
            </a:r>
            <a:r>
              <a:rPr lang="nl-BE" dirty="0">
                <a:hlinkClick r:id="rId2"/>
              </a:rPr>
              <a:t> of </a:t>
            </a:r>
            <a:r>
              <a:rPr lang="nl-BE" dirty="0" err="1">
                <a:hlinkClick r:id="rId2"/>
              </a:rPr>
              <a:t>the</a:t>
            </a:r>
            <a:r>
              <a:rPr lang="nl-BE" dirty="0">
                <a:hlinkClick r:id="rId2"/>
              </a:rPr>
              <a:t> Internet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E1D29C5-20A8-4B47-9182-46F775817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588" y="2462204"/>
            <a:ext cx="2232248" cy="412778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190E47C-F3E7-43BD-9211-3391B7F6D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924" y="2462204"/>
            <a:ext cx="2304256" cy="41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1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F1B97-E0DD-4D78-8273-1885A14F6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HTML </a:t>
            </a:r>
            <a:r>
              <a:rPr lang="nl-BE" dirty="0" err="1"/>
              <a:t>elements</a:t>
            </a:r>
            <a:r>
              <a:rPr lang="nl-BE" dirty="0"/>
              <a:t> – Lijsten</a:t>
            </a: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E1EE79A9-50DE-4F63-9B2F-6234AEA6BC16}"/>
              </a:ext>
            </a:extLst>
          </p:cNvPr>
          <p:cNvGraphicFramePr>
            <a:graphicFrameLocks noGrp="1"/>
          </p:cNvGraphicFramePr>
          <p:nvPr/>
        </p:nvGraphicFramePr>
        <p:xfrm>
          <a:off x="2171564" y="1952836"/>
          <a:ext cx="774086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430">
                  <a:extLst>
                    <a:ext uri="{9D8B030D-6E8A-4147-A177-3AD203B41FA5}">
                      <a16:colId xmlns:a16="http://schemas.microsoft.com/office/drawing/2014/main" val="2453883176"/>
                    </a:ext>
                  </a:extLst>
                </a:gridCol>
                <a:gridCol w="3870430">
                  <a:extLst>
                    <a:ext uri="{9D8B030D-6E8A-4147-A177-3AD203B41FA5}">
                      <a16:colId xmlns:a16="http://schemas.microsoft.com/office/drawing/2014/main" val="1401965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&lt;!-- Genummerde lijst --&gt;</a:t>
                      </a:r>
                    </a:p>
                    <a:p>
                      <a:r>
                        <a:rPr lang="nl-BE" b="0" dirty="0"/>
                        <a:t>&lt;p&gt;Zeker meenemen:&lt;/p&gt;</a:t>
                      </a:r>
                    </a:p>
                    <a:p>
                      <a:r>
                        <a:rPr lang="nl-BE" dirty="0"/>
                        <a:t>&lt;</a:t>
                      </a:r>
                      <a:r>
                        <a:rPr lang="nl-BE" dirty="0" err="1"/>
                        <a:t>ol</a:t>
                      </a:r>
                      <a:r>
                        <a:rPr lang="nl-BE" dirty="0"/>
                        <a:t>&gt;</a:t>
                      </a:r>
                    </a:p>
                    <a:p>
                      <a:r>
                        <a:rPr lang="nl-BE" dirty="0"/>
                        <a:t>  &lt;li&gt;Identiteitskaart&lt;/li&gt;</a:t>
                      </a:r>
                    </a:p>
                    <a:p>
                      <a:r>
                        <a:rPr lang="nl-BE" dirty="0"/>
                        <a:t>  &lt;li&gt;Lunchpakket&lt;/li&gt;</a:t>
                      </a:r>
                    </a:p>
                    <a:p>
                      <a:r>
                        <a:rPr lang="nl-BE" dirty="0"/>
                        <a:t>  &lt;li&gt;</a:t>
                      </a:r>
                      <a:r>
                        <a:rPr lang="nl-BE" dirty="0" err="1"/>
                        <a:t>Inschrijvingsbewijst</a:t>
                      </a:r>
                      <a:r>
                        <a:rPr lang="nl-BE" dirty="0"/>
                        <a:t>&lt;/li&gt;</a:t>
                      </a:r>
                    </a:p>
                    <a:p>
                      <a:r>
                        <a:rPr lang="nl-BE" dirty="0"/>
                        <a:t>&lt;/</a:t>
                      </a:r>
                      <a:r>
                        <a:rPr lang="nl-BE" dirty="0" err="1"/>
                        <a:t>ol</a:t>
                      </a:r>
                      <a:r>
                        <a:rPr lang="nl-BE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&lt;!– Ongenummerde lijst --&gt;</a:t>
                      </a:r>
                    </a:p>
                    <a:p>
                      <a:r>
                        <a:rPr lang="nl-BE" dirty="0"/>
                        <a:t>&lt;</a:t>
                      </a:r>
                      <a:r>
                        <a:rPr lang="nl-BE" dirty="0" err="1"/>
                        <a:t>nav</a:t>
                      </a:r>
                      <a:r>
                        <a:rPr lang="nl-BE" dirty="0"/>
                        <a:t>&gt;</a:t>
                      </a:r>
                    </a:p>
                    <a:p>
                      <a:r>
                        <a:rPr lang="nl-BE" dirty="0"/>
                        <a:t>  &lt;</a:t>
                      </a:r>
                      <a:r>
                        <a:rPr lang="nl-BE" dirty="0" err="1"/>
                        <a:t>ul</a:t>
                      </a:r>
                      <a:r>
                        <a:rPr lang="nl-BE" dirty="0"/>
                        <a:t>&gt;</a:t>
                      </a:r>
                    </a:p>
                    <a:p>
                      <a:r>
                        <a:rPr lang="nl-BE" dirty="0"/>
                        <a:t>    &lt;li&gt;Home&lt;/li&gt;</a:t>
                      </a:r>
                    </a:p>
                    <a:p>
                      <a:r>
                        <a:rPr lang="nl-BE" dirty="0"/>
                        <a:t>    &lt;li&gt;Zoeken&lt;/li&gt;</a:t>
                      </a:r>
                    </a:p>
                    <a:p>
                      <a:r>
                        <a:rPr lang="nl-BE" dirty="0"/>
                        <a:t>    &lt;li&gt;Instellingen&lt;/li&gt;</a:t>
                      </a:r>
                    </a:p>
                    <a:p>
                      <a:r>
                        <a:rPr lang="nl-BE" dirty="0"/>
                        <a:t>  &lt;/</a:t>
                      </a:r>
                      <a:r>
                        <a:rPr lang="nl-BE" dirty="0" err="1"/>
                        <a:t>ul</a:t>
                      </a:r>
                      <a:r>
                        <a:rPr lang="nl-BE" dirty="0"/>
                        <a:t>&gt;</a:t>
                      </a:r>
                    </a:p>
                    <a:p>
                      <a:r>
                        <a:rPr lang="nl-BE" dirty="0"/>
                        <a:t>&lt;/</a:t>
                      </a:r>
                      <a:r>
                        <a:rPr lang="nl-BE" dirty="0" err="1"/>
                        <a:t>nav</a:t>
                      </a:r>
                      <a:r>
                        <a:rPr lang="nl-BE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307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162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5C3F3-E61C-4F35-BA06-E1AEC429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HTML </a:t>
            </a:r>
            <a:r>
              <a:rPr lang="nl-BE" dirty="0" err="1"/>
              <a:t>elements</a:t>
            </a:r>
            <a:r>
              <a:rPr lang="nl-BE" dirty="0"/>
              <a:t> – </a:t>
            </a:r>
            <a:br>
              <a:rPr lang="nl-BE" dirty="0"/>
            </a:br>
            <a:r>
              <a:rPr lang="nl-BE" dirty="0"/>
              <a:t>Koppelingen en afbeeldingen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80FDAE-C9C3-451E-A1C3-23A96203D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&lt;a </a:t>
            </a:r>
            <a:r>
              <a:rPr lang="nl-BE" dirty="0" err="1"/>
              <a:t>href</a:t>
            </a:r>
            <a:r>
              <a:rPr lang="nl-BE" dirty="0"/>
              <a:t>=“</a:t>
            </a:r>
            <a:r>
              <a:rPr lang="nl-BE" dirty="0" err="1"/>
              <a:t>url</a:t>
            </a:r>
            <a:r>
              <a:rPr lang="nl-BE" dirty="0"/>
              <a:t>”&gt; = anchor</a:t>
            </a:r>
          </a:p>
          <a:p>
            <a:pPr lvl="1"/>
            <a:r>
              <a:rPr lang="nl-BE" dirty="0"/>
              <a:t>Link naar een andere resources</a:t>
            </a:r>
          </a:p>
          <a:p>
            <a:pPr lvl="1"/>
            <a:r>
              <a:rPr lang="nl-BE" dirty="0"/>
              <a:t>Via optioneel </a:t>
            </a:r>
            <a:r>
              <a:rPr lang="nl-BE" b="1" dirty="0"/>
              <a:t>target</a:t>
            </a:r>
            <a:r>
              <a:rPr lang="nl-BE" dirty="0"/>
              <a:t> attribuut aangeven waar het moet getoond worden</a:t>
            </a:r>
          </a:p>
          <a:p>
            <a:pPr lvl="2"/>
            <a:r>
              <a:rPr lang="nl-BE" dirty="0"/>
              <a:t>Meestal weggelaten (default is _</a:t>
            </a:r>
            <a:r>
              <a:rPr lang="nl-BE" dirty="0" err="1"/>
              <a:t>self</a:t>
            </a:r>
            <a:r>
              <a:rPr lang="nl-BE" dirty="0"/>
              <a:t>), maar soms _blank nodig</a:t>
            </a:r>
          </a:p>
          <a:p>
            <a:r>
              <a:rPr lang="nl-BE" dirty="0"/>
              <a:t>&lt;</a:t>
            </a:r>
            <a:r>
              <a:rPr lang="nl-BE" dirty="0" err="1"/>
              <a:t>img</a:t>
            </a:r>
            <a:r>
              <a:rPr lang="nl-BE" dirty="0"/>
              <a:t> </a:t>
            </a:r>
            <a:r>
              <a:rPr lang="nl-BE" dirty="0" err="1"/>
              <a:t>src</a:t>
            </a:r>
            <a:r>
              <a:rPr lang="nl-BE" dirty="0"/>
              <a:t>=“</a:t>
            </a:r>
            <a:r>
              <a:rPr lang="nl-BE" dirty="0" err="1"/>
              <a:t>url</a:t>
            </a:r>
            <a:r>
              <a:rPr lang="nl-BE" dirty="0"/>
              <a:t>” </a:t>
            </a:r>
            <a:r>
              <a:rPr lang="nl-BE" dirty="0" err="1"/>
              <a:t>width</a:t>
            </a:r>
            <a:r>
              <a:rPr lang="nl-BE" dirty="0"/>
              <a:t>=“150” </a:t>
            </a:r>
            <a:r>
              <a:rPr lang="nl-BE" dirty="0" err="1"/>
              <a:t>height</a:t>
            </a:r>
            <a:r>
              <a:rPr lang="nl-BE" dirty="0"/>
              <a:t>=“150” alt=“Beschrijvende tekst </a:t>
            </a:r>
            <a:r>
              <a:rPr lang="nl-BE" dirty="0" err="1"/>
              <a:t>i.k.v</a:t>
            </a:r>
            <a:r>
              <a:rPr lang="nl-BE" dirty="0"/>
              <a:t>. toegankelijkheid”&gt;</a:t>
            </a:r>
          </a:p>
          <a:p>
            <a:r>
              <a:rPr lang="nl-BE" dirty="0"/>
              <a:t>Bijvoorbeeld een clickable image </a:t>
            </a:r>
          </a:p>
          <a:p>
            <a:pPr lvl="1"/>
            <a:r>
              <a:rPr lang="nl-BE" dirty="0"/>
              <a:t>&lt;a </a:t>
            </a:r>
            <a:r>
              <a:rPr lang="nl-BE" dirty="0" err="1"/>
              <a:t>href</a:t>
            </a:r>
            <a:r>
              <a:rPr lang="nl-BE" dirty="0"/>
              <a:t>=“…”&gt;&lt;</a:t>
            </a:r>
            <a:r>
              <a:rPr lang="nl-BE" dirty="0" err="1"/>
              <a:t>img</a:t>
            </a:r>
            <a:r>
              <a:rPr lang="nl-BE" dirty="0"/>
              <a:t> </a:t>
            </a:r>
            <a:r>
              <a:rPr lang="nl-BE" dirty="0" err="1"/>
              <a:t>src</a:t>
            </a:r>
            <a:r>
              <a:rPr lang="nl-BE" dirty="0"/>
              <a:t>=“…”&gt;&lt;/a&gt;</a:t>
            </a:r>
          </a:p>
        </p:txBody>
      </p:sp>
    </p:spTree>
    <p:extLst>
      <p:ext uri="{BB962C8B-B14F-4D97-AF65-F5344CB8AC3E}">
        <p14:creationId xmlns:p14="http://schemas.microsoft.com/office/powerpoint/2010/main" val="2621631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619466-840C-4FDE-8B6B-BADBF8F4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HTML </a:t>
            </a:r>
            <a:r>
              <a:rPr lang="nl-BE" dirty="0" err="1"/>
              <a:t>elements</a:t>
            </a:r>
            <a:r>
              <a:rPr lang="nl-BE" dirty="0"/>
              <a:t> - Formulieren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C0A402-D3B1-48F7-98E6-C0FB6A681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5"/>
            <a:ext cx="5376279" cy="4242154"/>
          </a:xfrm>
        </p:spPr>
        <p:txBody>
          <a:bodyPr>
            <a:normAutofit/>
          </a:bodyPr>
          <a:lstStyle/>
          <a:p>
            <a:r>
              <a:rPr lang="nl-BE" dirty="0"/>
              <a:t>Voor </a:t>
            </a:r>
            <a:r>
              <a:rPr lang="nl-BE" dirty="0" err="1"/>
              <a:t>ingave</a:t>
            </a:r>
            <a:r>
              <a:rPr lang="nl-BE" dirty="0"/>
              <a:t> van data</a:t>
            </a:r>
          </a:p>
          <a:p>
            <a:pPr lvl="1"/>
            <a:r>
              <a:rPr lang="nl-BE" dirty="0"/>
              <a:t>Meestal via een HTTP POST </a:t>
            </a:r>
            <a:r>
              <a:rPr lang="nl-BE" dirty="0" err="1"/>
              <a:t>method</a:t>
            </a:r>
            <a:endParaRPr lang="nl-BE" dirty="0"/>
          </a:p>
          <a:p>
            <a:pPr lvl="1"/>
            <a:r>
              <a:rPr lang="nl-BE" dirty="0"/>
              <a:t>Formulier data komt dan in body van HTTP </a:t>
            </a:r>
            <a:r>
              <a:rPr lang="nl-BE" dirty="0" err="1"/>
              <a:t>request</a:t>
            </a:r>
            <a:endParaRPr lang="nl-BE" dirty="0"/>
          </a:p>
          <a:p>
            <a:r>
              <a:rPr lang="nl-BE" dirty="0"/>
              <a:t>Opgelet</a:t>
            </a:r>
          </a:p>
          <a:p>
            <a:pPr lvl="1"/>
            <a:r>
              <a:rPr lang="nl-BE" dirty="0"/>
              <a:t>Bij gebruik van </a:t>
            </a:r>
            <a:r>
              <a:rPr lang="nl-BE" dirty="0" err="1"/>
              <a:t>JavaScript</a:t>
            </a:r>
            <a:r>
              <a:rPr lang="nl-BE" dirty="0"/>
              <a:t> (</a:t>
            </a:r>
            <a:r>
              <a:rPr lang="nl-BE" dirty="0" err="1"/>
              <a:t>frameworks</a:t>
            </a:r>
            <a:r>
              <a:rPr lang="nl-BE" dirty="0"/>
              <a:t>) kan het opsturen van de data </a:t>
            </a:r>
            <a:r>
              <a:rPr lang="nl-BE"/>
              <a:t>ook anders</a:t>
            </a:r>
            <a:endParaRPr lang="nl-BE" dirty="0"/>
          </a:p>
          <a:p>
            <a:pPr lvl="1"/>
            <a:r>
              <a:rPr lang="nl-BE" b="1" dirty="0"/>
              <a:t>Hier komen we later nog op terug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BCA4F54F-663B-478C-B458-14A79E6D4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371614"/>
              </p:ext>
            </p:extLst>
          </p:nvPr>
        </p:nvGraphicFramePr>
        <p:xfrm>
          <a:off x="7253056" y="2143387"/>
          <a:ext cx="486054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540">
                  <a:extLst>
                    <a:ext uri="{9D8B030D-6E8A-4147-A177-3AD203B41FA5}">
                      <a16:colId xmlns:a16="http://schemas.microsoft.com/office/drawing/2014/main" val="1609104625"/>
                    </a:ext>
                  </a:extLst>
                </a:gridCol>
              </a:tblGrid>
              <a:tr h="1651807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&lt;form action="/</a:t>
                      </a:r>
                      <a:r>
                        <a:rPr lang="en-GB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/v1/hello" method="post"&gt;</a:t>
                      </a:r>
                    </a:p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&lt;label for="who"&gt;Who?&lt;/label&gt;</a:t>
                      </a:r>
                    </a:p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&lt;input id="who" type="text"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name="</a:t>
                      </a:r>
                      <a:r>
                        <a:rPr lang="nl-BE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who</a:t>
                      </a:r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&lt;/form&gt;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41540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D536236A-744A-470F-9DE7-FE9157ED0E93}"/>
              </a:ext>
            </a:extLst>
          </p:cNvPr>
          <p:cNvSpPr txBox="1"/>
          <p:nvPr/>
        </p:nvSpPr>
        <p:spPr>
          <a:xfrm>
            <a:off x="7253056" y="3946702"/>
            <a:ext cx="397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Meer info: </a:t>
            </a:r>
            <a:r>
              <a:rPr lang="nl-BE" dirty="0">
                <a:hlinkClick r:id="rId2"/>
              </a:rPr>
              <a:t>MDN HTML Forms</a:t>
            </a:r>
            <a:r>
              <a:rPr lang="nl-BE" dirty="0"/>
              <a:t>, ook over bruikbare formulier elementen </a:t>
            </a:r>
            <a:r>
              <a:rPr lang="nl-BE" b="1" dirty="0"/>
              <a:t>(&lt;input&gt;, &lt;select&gt;, &lt;</a:t>
            </a:r>
            <a:r>
              <a:rPr lang="nl-BE" b="1" dirty="0" err="1"/>
              <a:t>textarea</a:t>
            </a:r>
            <a:r>
              <a:rPr lang="nl-BE" b="1" dirty="0"/>
              <a:t>&gt;</a:t>
            </a:r>
            <a:r>
              <a:rPr lang="nl-BE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82853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C4C1-EB0B-4371-B228-37C2B0A3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Zelfstudie</a:t>
            </a:r>
            <a:r>
              <a:rPr lang="en-US" dirty="0"/>
              <a:t>, </a:t>
            </a:r>
            <a:r>
              <a:rPr lang="en-US" dirty="0" err="1"/>
              <a:t>oefeningen</a:t>
            </a:r>
            <a:r>
              <a:rPr lang="en-US" dirty="0"/>
              <a:t> &amp; </a:t>
            </a:r>
            <a:r>
              <a:rPr lang="en-US" dirty="0" err="1"/>
              <a:t>opdrachten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F8ECC-1C41-4548-ACC5-53A2A97EE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/>
              <a:t>Zelfstudie</a:t>
            </a:r>
            <a:endParaRPr lang="en-US" dirty="0"/>
          </a:p>
          <a:p>
            <a:pPr lvl="1"/>
            <a:r>
              <a:rPr lang="en-US" dirty="0"/>
              <a:t>Neem de W3Schools </a:t>
            </a:r>
            <a:r>
              <a:rPr lang="en-US" b="1" dirty="0">
                <a:hlinkClick r:id="rId2"/>
              </a:rPr>
              <a:t>HTML tutorial</a:t>
            </a:r>
            <a:r>
              <a:rPr lang="en-US" b="1" dirty="0"/>
              <a:t> </a:t>
            </a:r>
            <a:r>
              <a:rPr lang="en-US" dirty="0" err="1"/>
              <a:t>volledig</a:t>
            </a:r>
            <a:r>
              <a:rPr lang="en-US" dirty="0"/>
              <a:t> door</a:t>
            </a:r>
          </a:p>
          <a:p>
            <a:pPr lvl="1"/>
            <a:r>
              <a:rPr lang="en-US" dirty="0" err="1"/>
              <a:t>Bekijk</a:t>
            </a:r>
            <a:r>
              <a:rPr lang="en-US" dirty="0"/>
              <a:t> </a:t>
            </a:r>
            <a:r>
              <a:rPr lang="en-US" dirty="0" err="1"/>
              <a:t>eens</a:t>
            </a:r>
            <a:r>
              <a:rPr lang="en-US" dirty="0"/>
              <a:t> wat je </a:t>
            </a:r>
            <a:r>
              <a:rPr lang="en-US" dirty="0" err="1"/>
              <a:t>allemaal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met de </a:t>
            </a:r>
            <a:r>
              <a:rPr lang="en-US" dirty="0">
                <a:hlinkClick r:id="rId3"/>
              </a:rPr>
              <a:t>browser developer tools</a:t>
            </a:r>
            <a:endParaRPr lang="en-US" dirty="0"/>
          </a:p>
          <a:p>
            <a:r>
              <a:rPr lang="en-US" dirty="0" err="1"/>
              <a:t>Oefeningen</a:t>
            </a:r>
            <a:endParaRPr lang="en-US" dirty="0"/>
          </a:p>
          <a:p>
            <a:pPr lvl="1"/>
            <a:r>
              <a:rPr lang="en-US" dirty="0" err="1"/>
              <a:t>Probeer</a:t>
            </a:r>
            <a:r>
              <a:rPr lang="en-US" dirty="0"/>
              <a:t> de </a:t>
            </a:r>
            <a:r>
              <a:rPr lang="en-US" dirty="0" err="1"/>
              <a:t>oefeningen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werken</a:t>
            </a:r>
            <a:r>
              <a:rPr lang="en-US" dirty="0"/>
              <a:t>. </a:t>
            </a:r>
          </a:p>
          <a:p>
            <a:pPr>
              <a:buFont typeface="Arial" charset="2"/>
              <a:buChar char="•"/>
            </a:pPr>
            <a:r>
              <a:rPr lang="en-US" dirty="0" err="1"/>
              <a:t>Opdrachten</a:t>
            </a:r>
            <a:endParaRPr lang="en-US" dirty="0" err="1">
              <a:ea typeface="Tahoma"/>
              <a:cs typeface="Tahoma"/>
            </a:endParaRPr>
          </a:p>
          <a:p>
            <a:pPr lvl="1"/>
            <a:r>
              <a:rPr lang="en-US" dirty="0" err="1"/>
              <a:t>Installeer</a:t>
            </a:r>
            <a:r>
              <a:rPr lang="en-US" dirty="0"/>
              <a:t> alle </a:t>
            </a:r>
            <a:r>
              <a:rPr lang="en-US" dirty="0" err="1"/>
              <a:t>benodigde</a:t>
            </a:r>
            <a:r>
              <a:rPr lang="en-US" dirty="0"/>
              <a:t> tools (NodeJS, git client, </a:t>
            </a:r>
            <a:r>
              <a:rPr lang="en-US" dirty="0" err="1"/>
              <a:t>VSCode</a:t>
            </a:r>
            <a:r>
              <a:rPr lang="en-US" dirty="0"/>
              <a:t>, Postman, …, dotnet core 5.0 SDK, Visual Studio 2019</a:t>
            </a:r>
            <a:r>
              <a:rPr lang="en-US"/>
              <a:t>)</a:t>
            </a:r>
            <a:endParaRPr lang="en-US" dirty="0"/>
          </a:p>
          <a:p>
            <a:pPr lvl="1"/>
            <a:r>
              <a:rPr lang="en-US" dirty="0" err="1"/>
              <a:t>Zie</a:t>
            </a:r>
            <a:r>
              <a:rPr lang="en-US" dirty="0"/>
              <a:t> Toledo: </a:t>
            </a:r>
            <a:r>
              <a:rPr lang="nl-NL" i="1" dirty="0"/>
              <a:t>Opdracht 1 - Doorlopen w3school HTML, CSS en JavaScript quizzen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594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4C872-4E0E-4B29-A910-21A45C95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Grondlegger World Wide Web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7419CB-0F79-48D6-9BCD-61F43FD75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Tim </a:t>
            </a:r>
            <a:r>
              <a:rPr lang="nl-BE" dirty="0" err="1"/>
              <a:t>Berners</a:t>
            </a:r>
            <a:r>
              <a:rPr lang="nl-BE" dirty="0"/>
              <a:t>-Lee</a:t>
            </a:r>
          </a:p>
          <a:p>
            <a:pPr lvl="1"/>
            <a:r>
              <a:rPr lang="nl-BE" dirty="0"/>
              <a:t>Medewerker van het CERN</a:t>
            </a:r>
          </a:p>
          <a:p>
            <a:r>
              <a:rPr lang="nl-BE" dirty="0"/>
              <a:t>Meer bepaald de uitvinder van</a:t>
            </a:r>
          </a:p>
          <a:p>
            <a:pPr lvl="1"/>
            <a:r>
              <a:rPr lang="nl-BE" dirty="0"/>
              <a:t>HTTP</a:t>
            </a:r>
          </a:p>
          <a:p>
            <a:pPr lvl="1"/>
            <a:r>
              <a:rPr lang="nl-BE" dirty="0"/>
              <a:t>HTML</a:t>
            </a:r>
          </a:p>
          <a:p>
            <a:pPr lvl="1"/>
            <a:r>
              <a:rPr lang="nl-BE" dirty="0"/>
              <a:t>URL</a:t>
            </a:r>
          </a:p>
          <a:p>
            <a:r>
              <a:rPr lang="nl-BE" dirty="0"/>
              <a:t>Bouwde hiervoor verder op het reeds bestaande ‘Internet’</a:t>
            </a:r>
          </a:p>
          <a:p>
            <a:pPr lvl="1"/>
            <a:r>
              <a:rPr lang="nl-BE" dirty="0"/>
              <a:t>Doel was de drempel verlagen voor het delen van </a:t>
            </a:r>
            <a:r>
              <a:rPr lang="nl-BE" dirty="0" err="1"/>
              <a:t>weteschappelijke</a:t>
            </a:r>
            <a:r>
              <a:rPr lang="nl-BE" dirty="0"/>
              <a:t> informatie</a:t>
            </a:r>
          </a:p>
          <a:p>
            <a:pPr lvl="1"/>
            <a:r>
              <a:rPr lang="nl-BE" dirty="0"/>
              <a:t>Nog geen grafische browser!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2050" name="Picture 2" descr="Sir Tim Berners Lee arriving at the Guildhall to receive the Honorary Freedom of the City of London">
            <a:extLst>
              <a:ext uri="{FF2B5EF4-FFF2-40B4-BE49-F238E27FC236}">
                <a16:creationId xmlns:a16="http://schemas.microsoft.com/office/drawing/2014/main" id="{FB614BA4-44BB-4BFB-803F-5EC277F9B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301" y="1772816"/>
            <a:ext cx="1598501" cy="199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1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F7898-9224-483A-B640-4416A03C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Evolutie van het WWW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C1ED4-8270-4F02-9019-AA8136D6D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www.evolutionoftheweb.com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09C54B2-39A5-4065-A2E2-8749E4C1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548488"/>
            <a:ext cx="8553565" cy="307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21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107A6-129C-42E7-B889-D324777B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Client-side </a:t>
            </a:r>
            <a:r>
              <a:rPr lang="nl-BE" dirty="0" err="1"/>
              <a:t>webontwikkeling</a:t>
            </a:r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E6EF45-9080-45C6-8303-A841455AFA4D}"/>
              </a:ext>
            </a:extLst>
          </p:cNvPr>
          <p:cNvSpPr/>
          <p:nvPr/>
        </p:nvSpPr>
        <p:spPr>
          <a:xfrm>
            <a:off x="4473818" y="4361672"/>
            <a:ext cx="3711392" cy="6120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HTTP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A0FD7686-A096-4D0F-9374-3B61F97066B4}"/>
              </a:ext>
            </a:extLst>
          </p:cNvPr>
          <p:cNvSpPr/>
          <p:nvPr/>
        </p:nvSpPr>
        <p:spPr>
          <a:xfrm>
            <a:off x="4441818" y="3160634"/>
            <a:ext cx="1148124" cy="111612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HTML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2AF34707-48E1-40CD-9EC2-E8B9772B462D}"/>
              </a:ext>
            </a:extLst>
          </p:cNvPr>
          <p:cNvSpPr/>
          <p:nvPr/>
        </p:nvSpPr>
        <p:spPr>
          <a:xfrm>
            <a:off x="5735960" y="3160634"/>
            <a:ext cx="1148124" cy="111611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CSS</a:t>
            </a: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191A996-26C0-432D-A583-D3783B3EC426}"/>
              </a:ext>
            </a:extLst>
          </p:cNvPr>
          <p:cNvSpPr/>
          <p:nvPr/>
        </p:nvSpPr>
        <p:spPr>
          <a:xfrm>
            <a:off x="7037087" y="3160634"/>
            <a:ext cx="1148124" cy="111611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Java-</a:t>
            </a:r>
          </a:p>
          <a:p>
            <a:pPr algn="ctr"/>
            <a:r>
              <a:rPr lang="nl-BE" dirty="0"/>
              <a:t>Script</a:t>
            </a: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4312975D-0323-493F-998B-A94376A5E36F}"/>
              </a:ext>
            </a:extLst>
          </p:cNvPr>
          <p:cNvSpPr/>
          <p:nvPr/>
        </p:nvSpPr>
        <p:spPr>
          <a:xfrm>
            <a:off x="4441818" y="2260534"/>
            <a:ext cx="3672408" cy="612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 dirty="0">
                <a:solidFill>
                  <a:schemeClr val="tx1"/>
                </a:solidFill>
              </a:rPr>
              <a:t>Webapplicatie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57D7217-625E-41FD-A3C3-CFD65240EB90}"/>
              </a:ext>
            </a:extLst>
          </p:cNvPr>
          <p:cNvCxnSpPr/>
          <p:nvPr/>
        </p:nvCxnSpPr>
        <p:spPr>
          <a:xfrm>
            <a:off x="3251684" y="3016618"/>
            <a:ext cx="59046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069844A5-2623-4331-A0C0-CFE9F14207AA}"/>
              </a:ext>
            </a:extLst>
          </p:cNvPr>
          <p:cNvSpPr/>
          <p:nvPr/>
        </p:nvSpPr>
        <p:spPr>
          <a:xfrm>
            <a:off x="4475821" y="5091638"/>
            <a:ext cx="3715897" cy="3895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URL</a:t>
            </a:r>
          </a:p>
        </p:txBody>
      </p:sp>
      <p:sp>
        <p:nvSpPr>
          <p:cNvPr id="7" name="Pijl: links 6">
            <a:extLst>
              <a:ext uri="{FF2B5EF4-FFF2-40B4-BE49-F238E27FC236}">
                <a16:creationId xmlns:a16="http://schemas.microsoft.com/office/drawing/2014/main" id="{2C2CFFEA-BB92-46E2-B7DB-A7398371C11C}"/>
              </a:ext>
            </a:extLst>
          </p:cNvPr>
          <p:cNvSpPr/>
          <p:nvPr/>
        </p:nvSpPr>
        <p:spPr>
          <a:xfrm>
            <a:off x="8508268" y="5091637"/>
            <a:ext cx="1296144" cy="38956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99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DC34E-9950-4A24-9BBE-FC2C41CB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URL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1145BB-853C-43B6-8758-68DEE856F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URL = Uniform Resource </a:t>
            </a:r>
            <a:r>
              <a:rPr lang="nl-BE" dirty="0" err="1"/>
              <a:t>Locator</a:t>
            </a:r>
            <a:endParaRPr lang="nl-BE" dirty="0"/>
          </a:p>
          <a:p>
            <a:pPr lvl="1"/>
            <a:r>
              <a:rPr lang="nl-BE" dirty="0"/>
              <a:t>Ook wel </a:t>
            </a:r>
            <a:r>
              <a:rPr lang="nl-BE" b="1" dirty="0"/>
              <a:t>web </a:t>
            </a:r>
            <a:r>
              <a:rPr lang="nl-BE" b="1" dirty="0" err="1"/>
              <a:t>address</a:t>
            </a:r>
            <a:endParaRPr lang="nl-BE" b="1" dirty="0"/>
          </a:p>
          <a:p>
            <a:pPr lvl="2"/>
            <a:r>
              <a:rPr lang="nl-BE" dirty="0"/>
              <a:t>Want: bepaalt de locatie van een resource op het Internet</a:t>
            </a:r>
          </a:p>
          <a:p>
            <a:pPr lvl="1"/>
            <a:r>
              <a:rPr lang="nl-BE" dirty="0"/>
              <a:t>Is een subtype van URI, maar vaak worden URL en URI door elkaar gebruikt</a:t>
            </a:r>
          </a:p>
          <a:p>
            <a:r>
              <a:rPr lang="nl-BE" dirty="0"/>
              <a:t>Bouwt verder op DNS</a:t>
            </a:r>
          </a:p>
        </p:txBody>
      </p:sp>
    </p:spTree>
    <p:extLst>
      <p:ext uri="{BB962C8B-B14F-4D97-AF65-F5344CB8AC3E}">
        <p14:creationId xmlns:p14="http://schemas.microsoft.com/office/powerpoint/2010/main" val="329842517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2_00018418_UCLL_PPT_Sjabloonv8.potx" id="{6A28758C-7AEE-4EB9-B345-31A973BF1F30}" vid="{428C328C-271A-4178-AD6C-74556DE0366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067CD44D32BE43A81BE3A8770338BA" ma:contentTypeVersion="10" ma:contentTypeDescription="Een nieuw document maken." ma:contentTypeScope="" ma:versionID="f0ca1072429812b095799b8e21fbdeb8">
  <xsd:schema xmlns:xsd="http://www.w3.org/2001/XMLSchema" xmlns:xs="http://www.w3.org/2001/XMLSchema" xmlns:p="http://schemas.microsoft.com/office/2006/metadata/properties" xmlns:ns2="1bf3069e-3a8c-414a-a224-af0aa53c6d0d" xmlns:ns3="bd465412-777f-4601-8777-5641b209fb88" targetNamespace="http://schemas.microsoft.com/office/2006/metadata/properties" ma:root="true" ma:fieldsID="beda2e8fb0d6fd539d17241786cd9bcf" ns2:_="" ns3:_="">
    <xsd:import namespace="1bf3069e-3a8c-414a-a224-af0aa53c6d0d"/>
    <xsd:import namespace="bd465412-777f-4601-8777-5641b209fb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f3069e-3a8c-414a-a224-af0aa53c6d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65412-777f-4601-8777-5641b209fb8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B91EE8-1074-4E78-BA3E-998E987209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DD9DE3-203F-496F-8837-EE5C4EF8CCCF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1bf3069e-3a8c-414a-a224-af0aa53c6d0d"/>
    <ds:schemaRef ds:uri="bd465412-777f-4601-8777-5641b209fb8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A8E4290-2748-4728-871F-EF2CB2FE01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f3069e-3a8c-414a-a224-af0aa53c6d0d"/>
    <ds:schemaRef ds:uri="bd465412-777f-4601-8777-5641b209fb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Les 2 - Web development - NEW</Template>
  <TotalTime>364</TotalTime>
  <Words>2627</Words>
  <Application>Microsoft Office PowerPoint</Application>
  <PresentationFormat>Widescreen</PresentationFormat>
  <Paragraphs>483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Consolas</vt:lpstr>
      <vt:lpstr>Courier New</vt:lpstr>
      <vt:lpstr>Tahoma</vt:lpstr>
      <vt:lpstr>Wingdings</vt:lpstr>
      <vt:lpstr>Kantoorthema</vt:lpstr>
      <vt:lpstr>Front end: gevorderd</vt:lpstr>
      <vt:lpstr>Front end ontwikkeling – de pijlers</vt:lpstr>
      <vt:lpstr>TCP/IP Overzicht</vt:lpstr>
      <vt:lpstr>TCP/IP Overzicht</vt:lpstr>
      <vt:lpstr>Evolutie van TCP/IP</vt:lpstr>
      <vt:lpstr>Grondlegger World Wide Web</vt:lpstr>
      <vt:lpstr>Evolutie van het WWW</vt:lpstr>
      <vt:lpstr>Client-side webontwikkeling</vt:lpstr>
      <vt:lpstr>URL</vt:lpstr>
      <vt:lpstr>URL formaat</vt:lpstr>
      <vt:lpstr>URL ontwikkeltips</vt:lpstr>
      <vt:lpstr>URL ontwikkeltips</vt:lpstr>
      <vt:lpstr>Oefening – URL’s in .NET en JavaScript</vt:lpstr>
      <vt:lpstr>Client-side webontwikkeling</vt:lpstr>
      <vt:lpstr>HTTP – HyperText Transport Protocol</vt:lpstr>
      <vt:lpstr>Ontleden van HTTP Messages – HTTP server demo</vt:lpstr>
      <vt:lpstr>Ontleden van HTTP Messages – HTTP server demo (NodeJS)</vt:lpstr>
      <vt:lpstr>Ontleden van HTTP Messages – HTTP server demo (VSCode + NET Core SDK)</vt:lpstr>
      <vt:lpstr>Ontleden van HTTP Messages – HTTP server demo (VSCode + NET Core SDK)</vt:lpstr>
      <vt:lpstr>Ontleden van HTTP Messages – Toevoegen index.html (VSCode + NET Core SDK)</vt:lpstr>
      <vt:lpstr>Ontleden van HTTP Messages – Laatste aanpassingen…</vt:lpstr>
      <vt:lpstr>Ontleden van HTTP Messages – Intermezzo: ASP.NET Core pipeline</vt:lpstr>
      <vt:lpstr>Ontleden van HTTP Messages – HTTP server demo (Visual studio)</vt:lpstr>
      <vt:lpstr>Ontleden van HTTP Messages – HTTP server demo (Visual studio)</vt:lpstr>
      <vt:lpstr>Ontleden van HTTP Messages – HTTP server demo (Visual studio)</vt:lpstr>
      <vt:lpstr>Ontleden van HTTP Messages – HTTP server demo (Visual studio)</vt:lpstr>
      <vt:lpstr>Ontleden van HTTP Messages – Toevoegen index.html (Visual Studio)</vt:lpstr>
      <vt:lpstr>Ontleden van HTTP messages  Welke tools?</vt:lpstr>
      <vt:lpstr>Ontleden van HTTP messages via Postman</vt:lpstr>
      <vt:lpstr>Ontleden van HTTP messages via Chrome (Developer Tools)</vt:lpstr>
      <vt:lpstr>HTTP Message formaat (ASCII)</vt:lpstr>
      <vt:lpstr>HTTP Method</vt:lpstr>
      <vt:lpstr>HTTP Status codes</vt:lpstr>
      <vt:lpstr>HTTP Status codes – Samengevat</vt:lpstr>
      <vt:lpstr>Headers</vt:lpstr>
      <vt:lpstr>Cookies</vt:lpstr>
      <vt:lpstr>Cookies – attributen</vt:lpstr>
      <vt:lpstr>Oefeningen </vt:lpstr>
      <vt:lpstr>Oefeningen Intermezzo - GUID</vt:lpstr>
      <vt:lpstr>Client-side webontwikkeling</vt:lpstr>
      <vt:lpstr>HTML, CSS en JavaScript</vt:lpstr>
      <vt:lpstr>HTML – HyperText Markup Language</vt:lpstr>
      <vt:lpstr>HTML5 – Leeg document</vt:lpstr>
      <vt:lpstr>&lt;head&gt; vs. &lt;body&gt;</vt:lpstr>
      <vt:lpstr>&lt;head&gt;</vt:lpstr>
      <vt:lpstr>&lt;body&gt; - Semantiek</vt:lpstr>
      <vt:lpstr>&lt;body&gt; - Semantiek</vt:lpstr>
      <vt:lpstr>HTML elements</vt:lpstr>
      <vt:lpstr>HTML elements – Tekst</vt:lpstr>
      <vt:lpstr>HTML elements – Lijsten</vt:lpstr>
      <vt:lpstr>HTML elements –  Koppelingen en afbeeldingen</vt:lpstr>
      <vt:lpstr>HTML elements - Formulieren</vt:lpstr>
      <vt:lpstr>Zelfstudie, oefeningen &amp; opdrachten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Softwareontwikkeling in ASP.NET</dc:title>
  <dc:creator>David Urting</dc:creator>
  <cp:lastModifiedBy>David Urting</cp:lastModifiedBy>
  <cp:revision>14</cp:revision>
  <dcterms:created xsi:type="dcterms:W3CDTF">2019-09-14T22:06:28Z</dcterms:created>
  <dcterms:modified xsi:type="dcterms:W3CDTF">2021-11-11T14:45:05Z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0x010100BE067CD44D32BE43A81BE3A8770338BA</vt:lpwstr>
  </property>
</Properties>
</file>